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5458131f5042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008513d2fb447b"/>
  </p:sldMasterIdLst>
  <p:sldIdLst>
    <p:sldId xmlns:r="http://schemas.openxmlformats.org/officeDocument/2006/relationships" id="256" r:id="R7d86431583334d46"/>
    <p:sldId xmlns:r="http://schemas.openxmlformats.org/officeDocument/2006/relationships" id="257" r:id="R4c18c411727847e2"/>
    <p:sldId xmlns:r="http://schemas.openxmlformats.org/officeDocument/2006/relationships" id="258" r:id="R15557b6b6a4545b1"/>
    <p:sldId xmlns:r="http://schemas.openxmlformats.org/officeDocument/2006/relationships" id="259" r:id="Rc4d4a593e3fe4b7b"/>
    <p:sldId xmlns:r="http://schemas.openxmlformats.org/officeDocument/2006/relationships" id="260" r:id="R0be3a1d388bf46bb"/>
    <p:sldId xmlns:r="http://schemas.openxmlformats.org/officeDocument/2006/relationships" id="261" r:id="Ra9b0399054e845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008513d2fb447b" /><Relationship Type="http://schemas.openxmlformats.org/officeDocument/2006/relationships/slide" Target="/ppt/slides/slide1.xml" Id="R7d86431583334d46" /><Relationship Type="http://schemas.openxmlformats.org/officeDocument/2006/relationships/slide" Target="/ppt/slides/slide2.xml" Id="R4c18c411727847e2" /><Relationship Type="http://schemas.openxmlformats.org/officeDocument/2006/relationships/slide" Target="/ppt/slides/slide3.xml" Id="R15557b6b6a4545b1" /><Relationship Type="http://schemas.openxmlformats.org/officeDocument/2006/relationships/slide" Target="/ppt/slides/slide4.xml" Id="Rc4d4a593e3fe4b7b" /><Relationship Type="http://schemas.openxmlformats.org/officeDocument/2006/relationships/slide" Target="/ppt/slides/slide5.xml" Id="R0be3a1d388bf46bb" /><Relationship Type="http://schemas.openxmlformats.org/officeDocument/2006/relationships/slide" Target="/ppt/slides/slide6.xml" Id="Ra9b0399054e845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c93facf4064f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27e53ef104cc4" /><Relationship Type="http://schemas.openxmlformats.org/officeDocument/2006/relationships/theme" Target="/ppt/slideMasters/theme/theme1.xml" Id="R90eccaa54a784e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f27e53ef104c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d96f7644b44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28cd919ab49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1da3f45fc48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57967ad304f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aca2f86e447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6e97cacc541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WELDE HAGESERVICE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WELDE HAGESERVICE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WELDE HAGESERVICE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WELDE HAGESERVICE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WELDE HAGESERVICE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WELDE HAGESERVICE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Åslivegen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7670 Inderøy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930 104 310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WELDE HAGESERVICE AS</a:t>
            </a:r>
          </a:p>
        </p:txBody>
      </p:sp>
    </p:spTree>
  </p:cSld>
  <p:clrMapOvr>
    <a:masterClrMapping xmlns:a="http://schemas.openxmlformats.org/drawingml/2006/main"/>
  </p:clrMapOvr>
</p:sld>
</file>