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dddd00f8a940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0695fa370241ed"/>
  </p:sldMasterIdLst>
  <p:sldIdLst>
    <p:sldId xmlns:r="http://schemas.openxmlformats.org/officeDocument/2006/relationships" id="256" r:id="Rc6be5d85e8784abc"/>
    <p:sldId xmlns:r="http://schemas.openxmlformats.org/officeDocument/2006/relationships" id="257" r:id="R5240cbf654774fa7"/>
    <p:sldId xmlns:r="http://schemas.openxmlformats.org/officeDocument/2006/relationships" id="258" r:id="Rde4c217b8d0c4353"/>
    <p:sldId xmlns:r="http://schemas.openxmlformats.org/officeDocument/2006/relationships" id="259" r:id="R8342101500ed4fe4"/>
    <p:sldId xmlns:r="http://schemas.openxmlformats.org/officeDocument/2006/relationships" id="260" r:id="R18ab3223217244dd"/>
    <p:sldId xmlns:r="http://schemas.openxmlformats.org/officeDocument/2006/relationships" id="261" r:id="R79f906a159844f69"/>
    <p:sldId xmlns:r="http://schemas.openxmlformats.org/officeDocument/2006/relationships" id="262" r:id="Ree669508e5ef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695fa370241ed" /><Relationship Type="http://schemas.openxmlformats.org/officeDocument/2006/relationships/slide" Target="/ppt/slides/slide1.xml" Id="Rc6be5d85e8784abc" /><Relationship Type="http://schemas.openxmlformats.org/officeDocument/2006/relationships/slide" Target="/ppt/slides/slide2.xml" Id="R5240cbf654774fa7" /><Relationship Type="http://schemas.openxmlformats.org/officeDocument/2006/relationships/slide" Target="/ppt/slides/slide3.xml" Id="Rde4c217b8d0c4353" /><Relationship Type="http://schemas.openxmlformats.org/officeDocument/2006/relationships/slide" Target="/ppt/slides/slide4.xml" Id="R8342101500ed4fe4" /><Relationship Type="http://schemas.openxmlformats.org/officeDocument/2006/relationships/slide" Target="/ppt/slides/slide5.xml" Id="R18ab3223217244dd" /><Relationship Type="http://schemas.openxmlformats.org/officeDocument/2006/relationships/slide" Target="/ppt/slides/slide6.xml" Id="R79f906a159844f69" /><Relationship Type="http://schemas.openxmlformats.org/officeDocument/2006/relationships/slide" Target="/ppt/slides/slide7.xml" Id="Ree669508e5ef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8da35983ac44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68eda5d5344fb" /><Relationship Type="http://schemas.openxmlformats.org/officeDocument/2006/relationships/theme" Target="/ppt/slideMasters/theme/theme1.xml" Id="Rafb405045dde49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968eda5d5344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d93951155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a5db0a28f4a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9f7c60a844c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f107b5354f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1dd64f5f42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0bca472ea42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319493a464f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SØREIDE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SØREIDE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2 690 501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841 196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1 545 993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1 931 959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ANNE-MARI KAROLIUSSEN FLATERÅS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 etg, Kanalveien 52C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post@soreiderevisjon.no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930 140 031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SØREIDE REVISJON AS</a:t>
            </a:r>
          </a:p>
        </p:txBody>
      </p:sp>
    </p:spTree>
  </p:cSld>
  <p:clrMapOvr>
    <a:masterClrMapping xmlns:a="http://schemas.openxmlformats.org/drawingml/2006/main"/>
  </p:clrMapOvr>
</p:sld>
</file>