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650ae8860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8b3997e1a4c22"/>
  </p:sldMasterIdLst>
  <p:sldIdLst>
    <p:sldId xmlns:r="http://schemas.openxmlformats.org/officeDocument/2006/relationships" id="256" r:id="R213c404e49db4320"/>
    <p:sldId xmlns:r="http://schemas.openxmlformats.org/officeDocument/2006/relationships" id="257" r:id="R1cb560f77e70413c"/>
    <p:sldId xmlns:r="http://schemas.openxmlformats.org/officeDocument/2006/relationships" id="258" r:id="R3f1064c5fb1848e4"/>
    <p:sldId xmlns:r="http://schemas.openxmlformats.org/officeDocument/2006/relationships" id="259" r:id="Re880ba1b86c046ef"/>
    <p:sldId xmlns:r="http://schemas.openxmlformats.org/officeDocument/2006/relationships" id="260" r:id="R9d242cafe7d04a47"/>
    <p:sldId xmlns:r="http://schemas.openxmlformats.org/officeDocument/2006/relationships" id="261" r:id="R11194d406dbb4b4a"/>
    <p:sldId xmlns:r="http://schemas.openxmlformats.org/officeDocument/2006/relationships" id="262" r:id="Rc93732363549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8b3997e1a4c22" /><Relationship Type="http://schemas.openxmlformats.org/officeDocument/2006/relationships/slide" Target="/ppt/slides/slide1.xml" Id="R213c404e49db4320" /><Relationship Type="http://schemas.openxmlformats.org/officeDocument/2006/relationships/slide" Target="/ppt/slides/slide2.xml" Id="R1cb560f77e70413c" /><Relationship Type="http://schemas.openxmlformats.org/officeDocument/2006/relationships/slide" Target="/ppt/slides/slide3.xml" Id="R3f1064c5fb1848e4" /><Relationship Type="http://schemas.openxmlformats.org/officeDocument/2006/relationships/slide" Target="/ppt/slides/slide4.xml" Id="Re880ba1b86c046ef" /><Relationship Type="http://schemas.openxmlformats.org/officeDocument/2006/relationships/slide" Target="/ppt/slides/slide5.xml" Id="R9d242cafe7d04a47" /><Relationship Type="http://schemas.openxmlformats.org/officeDocument/2006/relationships/slide" Target="/ppt/slides/slide6.xml" Id="R11194d406dbb4b4a" /><Relationship Type="http://schemas.openxmlformats.org/officeDocument/2006/relationships/slide" Target="/ppt/slides/slide7.xml" Id="Rc93732363549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c59562e8b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5d8730a84b0e" /><Relationship Type="http://schemas.openxmlformats.org/officeDocument/2006/relationships/theme" Target="/ppt/slideMasters/theme/theme1.xml" Id="R74c7e7cfe246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e5d8730a8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efed4cf2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a5467c305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960ed463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0f9244929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5766a2512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81aa0907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9eee1838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909 192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NYMAN MARIUS FJELLHEIM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Falbes gate 18C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 HOLDING AS</a:t>
            </a:r>
          </a:p>
        </p:txBody>
      </p:sp>
    </p:spTree>
  </p:cSld>
  <p:clrMapOvr>
    <a:masterClrMapping xmlns:a="http://schemas.openxmlformats.org/drawingml/2006/main"/>
  </p:clrMapOvr>
</p:sld>
</file>