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8b77aeed2b41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3ceddb414e43b3"/>
  </p:sldMasterIdLst>
  <p:sldIdLst>
    <p:sldId xmlns:r="http://schemas.openxmlformats.org/officeDocument/2006/relationships" id="256" r:id="Rd10aa18f11924f03"/>
    <p:sldId xmlns:r="http://schemas.openxmlformats.org/officeDocument/2006/relationships" id="257" r:id="Recbf7c8c20a84a1a"/>
    <p:sldId xmlns:r="http://schemas.openxmlformats.org/officeDocument/2006/relationships" id="258" r:id="R871699b504d44c01"/>
    <p:sldId xmlns:r="http://schemas.openxmlformats.org/officeDocument/2006/relationships" id="259" r:id="R4e0d789d65544ca6"/>
    <p:sldId xmlns:r="http://schemas.openxmlformats.org/officeDocument/2006/relationships" id="260" r:id="R3d7ef47a625e4ce5"/>
    <p:sldId xmlns:r="http://schemas.openxmlformats.org/officeDocument/2006/relationships" id="261" r:id="Rd939f215e73c432f"/>
    <p:sldId xmlns:r="http://schemas.openxmlformats.org/officeDocument/2006/relationships" id="262" r:id="R8bf580e92b3b4d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3ceddb414e43b3" /><Relationship Type="http://schemas.openxmlformats.org/officeDocument/2006/relationships/slide" Target="/ppt/slides/slide1.xml" Id="Rd10aa18f11924f03" /><Relationship Type="http://schemas.openxmlformats.org/officeDocument/2006/relationships/slide" Target="/ppt/slides/slide2.xml" Id="Recbf7c8c20a84a1a" /><Relationship Type="http://schemas.openxmlformats.org/officeDocument/2006/relationships/slide" Target="/ppt/slides/slide3.xml" Id="R871699b504d44c01" /><Relationship Type="http://schemas.openxmlformats.org/officeDocument/2006/relationships/slide" Target="/ppt/slides/slide4.xml" Id="R4e0d789d65544ca6" /><Relationship Type="http://schemas.openxmlformats.org/officeDocument/2006/relationships/slide" Target="/ppt/slides/slide5.xml" Id="R3d7ef47a625e4ce5" /><Relationship Type="http://schemas.openxmlformats.org/officeDocument/2006/relationships/slide" Target="/ppt/slides/slide6.xml" Id="Rd939f215e73c432f" /><Relationship Type="http://schemas.openxmlformats.org/officeDocument/2006/relationships/slide" Target="/ppt/slides/slide7.xml" Id="R8bf580e92b3b4d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897b0c9bb24d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a7403805054779" /><Relationship Type="http://schemas.openxmlformats.org/officeDocument/2006/relationships/theme" Target="/ppt/slideMasters/theme/theme1.xml" Id="R7455a7cd63d744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a74038050547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3b4003670c42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580003b30c40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cdeb070c794a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95b3644cf40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bd073893ff4c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b43d1b95784e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118b1b0964e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HITRA BO-TILBUD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HITRA BO-TILBUD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HITRA BO-TILBUD AS ble etablert [år] og holder til i Hitra.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HITRA BO-TILBUD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HITRA BO-TILBUD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HITRA BO-TILBUD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4 454 553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2 179 864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375 178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21 363 711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54 045 100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HITRA BO-TILBUD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VABE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HITRA BO-TILBUD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Fillan, Skolegata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7240 Hitra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44 51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930 149 721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HITRA BO-TILBUD AS</a:t>
            </a:r>
          </a:p>
        </p:txBody>
      </p:sp>
    </p:spTree>
  </p:cSld>
  <p:clrMapOvr>
    <a:masterClrMapping xmlns:a="http://schemas.openxmlformats.org/drawingml/2006/main"/>
  </p:clrMapOvr>
</p:sld>
</file>