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94ce57da8d49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46e2ec59ca4360"/>
  </p:sldMasterIdLst>
  <p:sldIdLst>
    <p:sldId xmlns:r="http://schemas.openxmlformats.org/officeDocument/2006/relationships" id="256" r:id="R318b66dde36d4093"/>
    <p:sldId xmlns:r="http://schemas.openxmlformats.org/officeDocument/2006/relationships" id="257" r:id="R496258db61154926"/>
    <p:sldId xmlns:r="http://schemas.openxmlformats.org/officeDocument/2006/relationships" id="258" r:id="R2e62b4bc5bf44cbb"/>
    <p:sldId xmlns:r="http://schemas.openxmlformats.org/officeDocument/2006/relationships" id="259" r:id="R15f9e0a7aa7443a4"/>
    <p:sldId xmlns:r="http://schemas.openxmlformats.org/officeDocument/2006/relationships" id="260" r:id="R7e0e9ee210a749a8"/>
    <p:sldId xmlns:r="http://schemas.openxmlformats.org/officeDocument/2006/relationships" id="261" r:id="R53c2cf3686144d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46e2ec59ca4360" /><Relationship Type="http://schemas.openxmlformats.org/officeDocument/2006/relationships/slide" Target="/ppt/slides/slide1.xml" Id="R318b66dde36d4093" /><Relationship Type="http://schemas.openxmlformats.org/officeDocument/2006/relationships/slide" Target="/ppt/slides/slide2.xml" Id="R496258db61154926" /><Relationship Type="http://schemas.openxmlformats.org/officeDocument/2006/relationships/slide" Target="/ppt/slides/slide3.xml" Id="R2e62b4bc5bf44cbb" /><Relationship Type="http://schemas.openxmlformats.org/officeDocument/2006/relationships/slide" Target="/ppt/slides/slide4.xml" Id="R15f9e0a7aa7443a4" /><Relationship Type="http://schemas.openxmlformats.org/officeDocument/2006/relationships/slide" Target="/ppt/slides/slide5.xml" Id="R7e0e9ee210a749a8" /><Relationship Type="http://schemas.openxmlformats.org/officeDocument/2006/relationships/slide" Target="/ppt/slides/slide6.xml" Id="R53c2cf3686144d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366caa41ab42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6cac39fba243ff" /><Relationship Type="http://schemas.openxmlformats.org/officeDocument/2006/relationships/theme" Target="/ppt/slideMasters/theme/theme1.xml" Id="R95356ea62daf41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6cac39fba243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782f28889b49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9861394d8a4e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97d86bb04e48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477c7153b442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8d8cf413d944c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fd0e884fef44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KOMPLETT PEIS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KOMPLETT PEIS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KOMPLETT PEIS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KOMPLETT PEIS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KOMPLETT PEIS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KOMPLETT PEIS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Wedel Jarlsbergs vei 19B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1358 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930 151 483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KOMPLETT PEIS AS</a:t>
            </a:r>
          </a:p>
        </p:txBody>
      </p:sp>
    </p:spTree>
  </p:cSld>
  <p:clrMapOvr>
    <a:masterClrMapping xmlns:a="http://schemas.openxmlformats.org/drawingml/2006/main"/>
  </p:clrMapOvr>
</p:sld>
</file>