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2bbf64208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cbc641a594016"/>
  </p:sldMasterIdLst>
  <p:sldIdLst>
    <p:sldId xmlns:r="http://schemas.openxmlformats.org/officeDocument/2006/relationships" id="256" r:id="R8a2425a6a9d0404f"/>
    <p:sldId xmlns:r="http://schemas.openxmlformats.org/officeDocument/2006/relationships" id="257" r:id="R606b9c9f55fc4d36"/>
    <p:sldId xmlns:r="http://schemas.openxmlformats.org/officeDocument/2006/relationships" id="258" r:id="Rd79c9435de7a419c"/>
    <p:sldId xmlns:r="http://schemas.openxmlformats.org/officeDocument/2006/relationships" id="259" r:id="Raba79907f85d48a9"/>
    <p:sldId xmlns:r="http://schemas.openxmlformats.org/officeDocument/2006/relationships" id="260" r:id="Rad7c8c5342064b1e"/>
    <p:sldId xmlns:r="http://schemas.openxmlformats.org/officeDocument/2006/relationships" id="261" r:id="R8856b8ec728f4936"/>
    <p:sldId xmlns:r="http://schemas.openxmlformats.org/officeDocument/2006/relationships" id="262" r:id="R4bb891241ae9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cbc641a594016" /><Relationship Type="http://schemas.openxmlformats.org/officeDocument/2006/relationships/slide" Target="/ppt/slides/slide1.xml" Id="R8a2425a6a9d0404f" /><Relationship Type="http://schemas.openxmlformats.org/officeDocument/2006/relationships/slide" Target="/ppt/slides/slide2.xml" Id="R606b9c9f55fc4d36" /><Relationship Type="http://schemas.openxmlformats.org/officeDocument/2006/relationships/slide" Target="/ppt/slides/slide3.xml" Id="Rd79c9435de7a419c" /><Relationship Type="http://schemas.openxmlformats.org/officeDocument/2006/relationships/slide" Target="/ppt/slides/slide4.xml" Id="Raba79907f85d48a9" /><Relationship Type="http://schemas.openxmlformats.org/officeDocument/2006/relationships/slide" Target="/ppt/slides/slide5.xml" Id="Rad7c8c5342064b1e" /><Relationship Type="http://schemas.openxmlformats.org/officeDocument/2006/relationships/slide" Target="/ppt/slides/slide6.xml" Id="R8856b8ec728f4936" /><Relationship Type="http://schemas.openxmlformats.org/officeDocument/2006/relationships/slide" Target="/ppt/slides/slide7.xml" Id="R4bb891241ae9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270d395b1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35b9827d64993" /><Relationship Type="http://schemas.openxmlformats.org/officeDocument/2006/relationships/theme" Target="/ppt/slideMasters/theme/theme1.xml" Id="Rdf5d31b29ad9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35b9827d6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0d62c832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27d10572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dcd110dd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a85a3dca2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d8e60f60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10e9383b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aad2e0351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PEIS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PEIS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−630 525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3 932 697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VARRE BJØRN AKSEL MONRAD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GABRIELSEN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VIULS EIRIK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PEIS AS</a:t>
            </a:r>
          </a:p>
        </p:txBody>
      </p:sp>
    </p:spTree>
  </p:cSld>
  <p:clrMapOvr>
    <a:masterClrMapping xmlns:a="http://schemas.openxmlformats.org/drawingml/2006/main"/>
  </p:clrMapOvr>
</p:sld>
</file>