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df4bbd978647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f4f7d094544a87"/>
  </p:sldMasterIdLst>
  <p:sldIdLst>
    <p:sldId xmlns:r="http://schemas.openxmlformats.org/officeDocument/2006/relationships" id="256" r:id="R22437f1747484051"/>
    <p:sldId xmlns:r="http://schemas.openxmlformats.org/officeDocument/2006/relationships" id="257" r:id="Rb1302139131a4ee7"/>
    <p:sldId xmlns:r="http://schemas.openxmlformats.org/officeDocument/2006/relationships" id="258" r:id="R682d2dbd2e8044d1"/>
    <p:sldId xmlns:r="http://schemas.openxmlformats.org/officeDocument/2006/relationships" id="259" r:id="R25e3a76851d94a73"/>
    <p:sldId xmlns:r="http://schemas.openxmlformats.org/officeDocument/2006/relationships" id="260" r:id="R16c91dd781a3434e"/>
    <p:sldId xmlns:r="http://schemas.openxmlformats.org/officeDocument/2006/relationships" id="261" r:id="R1cd08b3fe6b34e2b"/>
    <p:sldId xmlns:r="http://schemas.openxmlformats.org/officeDocument/2006/relationships" id="262" r:id="R7796f6da3b1246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f4f7d094544a87" /><Relationship Type="http://schemas.openxmlformats.org/officeDocument/2006/relationships/slide" Target="/ppt/slides/slide1.xml" Id="R22437f1747484051" /><Relationship Type="http://schemas.openxmlformats.org/officeDocument/2006/relationships/slide" Target="/ppt/slides/slide2.xml" Id="Rb1302139131a4ee7" /><Relationship Type="http://schemas.openxmlformats.org/officeDocument/2006/relationships/slide" Target="/ppt/slides/slide3.xml" Id="R682d2dbd2e8044d1" /><Relationship Type="http://schemas.openxmlformats.org/officeDocument/2006/relationships/slide" Target="/ppt/slides/slide4.xml" Id="R25e3a76851d94a73" /><Relationship Type="http://schemas.openxmlformats.org/officeDocument/2006/relationships/slide" Target="/ppt/slides/slide5.xml" Id="R16c91dd781a3434e" /><Relationship Type="http://schemas.openxmlformats.org/officeDocument/2006/relationships/slide" Target="/ppt/slides/slide6.xml" Id="R1cd08b3fe6b34e2b" /><Relationship Type="http://schemas.openxmlformats.org/officeDocument/2006/relationships/slide" Target="/ppt/slides/slide7.xml" Id="R7796f6da3b1246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d73e75df4340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2ef1b7ffba4b74" /><Relationship Type="http://schemas.openxmlformats.org/officeDocument/2006/relationships/theme" Target="/ppt/slideMasters/theme/theme1.xml" Id="Ra315af155cd542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2ef1b7ffba4b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a92d6a3dc47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08f05425842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614fd66a84a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63ed211b145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8f1ca139641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80765e1fb48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4539df5c9448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WR HOLDCO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WR HOLDCO AS ble etablert [år] og holder til i Strømmen.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−1 149 544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172 491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43 222 262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49 542 750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WALLIN RUUD  –  89,5 %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LOTTA WALLIN RUUD MARTINUSSEN  –  5,3 %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Skjærvaveien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1466 Strømmen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930 151 599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WR HOLDCO AS</a:t>
            </a:r>
          </a:p>
        </p:txBody>
      </p:sp>
    </p:spTree>
  </p:cSld>
  <p:clrMapOvr>
    <a:masterClrMapping xmlns:a="http://schemas.openxmlformats.org/drawingml/2006/main"/>
  </p:clrMapOvr>
</p:sld>
</file>