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e69ba185154d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dfa366be3e44b2"/>
  </p:sldMasterIdLst>
  <p:sldIdLst>
    <p:sldId xmlns:r="http://schemas.openxmlformats.org/officeDocument/2006/relationships" id="256" r:id="R25a40905d90e456a"/>
    <p:sldId xmlns:r="http://schemas.openxmlformats.org/officeDocument/2006/relationships" id="257" r:id="Rc1641d3171984090"/>
    <p:sldId xmlns:r="http://schemas.openxmlformats.org/officeDocument/2006/relationships" id="258" r:id="R982eae9559264f85"/>
    <p:sldId xmlns:r="http://schemas.openxmlformats.org/officeDocument/2006/relationships" id="259" r:id="R7f82521ffced41df"/>
    <p:sldId xmlns:r="http://schemas.openxmlformats.org/officeDocument/2006/relationships" id="260" r:id="R885253b4ef2b4d13"/>
    <p:sldId xmlns:r="http://schemas.openxmlformats.org/officeDocument/2006/relationships" id="261" r:id="Rb3b6a8b976ef48c8"/>
    <p:sldId xmlns:r="http://schemas.openxmlformats.org/officeDocument/2006/relationships" id="262" r:id="R23756db6a7754c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dfa366be3e44b2" /><Relationship Type="http://schemas.openxmlformats.org/officeDocument/2006/relationships/slide" Target="/ppt/slides/slide1.xml" Id="R25a40905d90e456a" /><Relationship Type="http://schemas.openxmlformats.org/officeDocument/2006/relationships/slide" Target="/ppt/slides/slide2.xml" Id="Rc1641d3171984090" /><Relationship Type="http://schemas.openxmlformats.org/officeDocument/2006/relationships/slide" Target="/ppt/slides/slide3.xml" Id="R982eae9559264f85" /><Relationship Type="http://schemas.openxmlformats.org/officeDocument/2006/relationships/slide" Target="/ppt/slides/slide4.xml" Id="R7f82521ffced41df" /><Relationship Type="http://schemas.openxmlformats.org/officeDocument/2006/relationships/slide" Target="/ppt/slides/slide5.xml" Id="R885253b4ef2b4d13" /><Relationship Type="http://schemas.openxmlformats.org/officeDocument/2006/relationships/slide" Target="/ppt/slides/slide6.xml" Id="Rb3b6a8b976ef48c8" /><Relationship Type="http://schemas.openxmlformats.org/officeDocument/2006/relationships/slide" Target="/ppt/slides/slide7.xml" Id="R23756db6a7754c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2cbc8208634d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8003baf164dd3" /><Relationship Type="http://schemas.openxmlformats.org/officeDocument/2006/relationships/theme" Target="/ppt/slideMasters/theme/theme1.xml" Id="Rc87b9d0403b742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08003baf164d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9685300ee4c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b04c771ef4f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8a03041ac41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ac11afab94d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0c23616594f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bb7518d3848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5527cef4945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REGNSKAP &amp; 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&amp; 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REGNSKAP &amp; IT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&amp; 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&amp; 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&amp; 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11 849 618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3 315 899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3 703 272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40 829 720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59 512 200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&amp; 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JACOBSEN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MANDM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&amp; 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3262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930 154 040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&amp; IT AS</a:t>
            </a:r>
          </a:p>
        </p:txBody>
      </p:sp>
    </p:spTree>
  </p:cSld>
  <p:clrMapOvr>
    <a:masterClrMapping xmlns:a="http://schemas.openxmlformats.org/drawingml/2006/main"/>
  </p:clrMapOvr>
</p:sld>
</file>