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11d84bac524d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11e31add652417d"/>
  </p:sldMasterIdLst>
  <p:sldIdLst>
    <p:sldId xmlns:r="http://schemas.openxmlformats.org/officeDocument/2006/relationships" id="256" r:id="R199b73fe4f0e4e6e"/>
    <p:sldId xmlns:r="http://schemas.openxmlformats.org/officeDocument/2006/relationships" id="257" r:id="R4483e6b3d09d409b"/>
    <p:sldId xmlns:r="http://schemas.openxmlformats.org/officeDocument/2006/relationships" id="258" r:id="R7aeb9a173049432c"/>
    <p:sldId xmlns:r="http://schemas.openxmlformats.org/officeDocument/2006/relationships" id="259" r:id="R330b067e5b924063"/>
    <p:sldId xmlns:r="http://schemas.openxmlformats.org/officeDocument/2006/relationships" id="260" r:id="R1c3c0a917051479e"/>
    <p:sldId xmlns:r="http://schemas.openxmlformats.org/officeDocument/2006/relationships" id="261" r:id="R5c3f0574124c4ce2"/>
    <p:sldId xmlns:r="http://schemas.openxmlformats.org/officeDocument/2006/relationships" id="262" r:id="R6781bfbd24344aa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1e31add652417d" /><Relationship Type="http://schemas.openxmlformats.org/officeDocument/2006/relationships/slide" Target="/ppt/slides/slide1.xml" Id="R199b73fe4f0e4e6e" /><Relationship Type="http://schemas.openxmlformats.org/officeDocument/2006/relationships/slide" Target="/ppt/slides/slide2.xml" Id="R4483e6b3d09d409b" /><Relationship Type="http://schemas.openxmlformats.org/officeDocument/2006/relationships/slide" Target="/ppt/slides/slide3.xml" Id="R7aeb9a173049432c" /><Relationship Type="http://schemas.openxmlformats.org/officeDocument/2006/relationships/slide" Target="/ppt/slides/slide4.xml" Id="R330b067e5b924063" /><Relationship Type="http://schemas.openxmlformats.org/officeDocument/2006/relationships/slide" Target="/ppt/slides/slide5.xml" Id="R1c3c0a917051479e" /><Relationship Type="http://schemas.openxmlformats.org/officeDocument/2006/relationships/slide" Target="/ppt/slides/slide6.xml" Id="R5c3f0574124c4ce2" /><Relationship Type="http://schemas.openxmlformats.org/officeDocument/2006/relationships/slide" Target="/ppt/slides/slide7.xml" Id="R6781bfbd24344aa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59d0fd22c148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923d113c32453b" /><Relationship Type="http://schemas.openxmlformats.org/officeDocument/2006/relationships/theme" Target="/ppt/slideMasters/theme/theme1.xml" Id="R2c58c1b15f0842e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9923d113c3245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519df0478542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74f55f683048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7db59c149f49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8405c623424b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7383d88b1a481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8ea7f4777f4d5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e6d2003e6648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NCS INFRA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NCS INFRA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NCS INFRA AS ble etablert [år] og holder til i Florø.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NCS INFRA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NCS INFRA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NCS INFRA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429 457 234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120 654 493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17 583 983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242 151 553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1 949 502 018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NCS INFRA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ANCALA INFRASTRUCTURE FUND III HOLD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SEMI AS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NCS INFRA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Botnaneset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6900 Florø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930 155 152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NCS INFRA AS</a:t>
            </a:r>
          </a:p>
        </p:txBody>
      </p:sp>
    </p:spTree>
  </p:cSld>
  <p:clrMapOvr>
    <a:masterClrMapping xmlns:a="http://schemas.openxmlformats.org/drawingml/2006/main"/>
  </p:clrMapOvr>
</p:sld>
</file>