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2874989ffc45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d1174c85ab4430"/>
  </p:sldMasterIdLst>
  <p:sldIdLst>
    <p:sldId xmlns:r="http://schemas.openxmlformats.org/officeDocument/2006/relationships" id="256" r:id="R40210fb59ba14467"/>
    <p:sldId xmlns:r="http://schemas.openxmlformats.org/officeDocument/2006/relationships" id="257" r:id="Rc9cff52402b84b0c"/>
    <p:sldId xmlns:r="http://schemas.openxmlformats.org/officeDocument/2006/relationships" id="258" r:id="Rf69c90626ad74f11"/>
    <p:sldId xmlns:r="http://schemas.openxmlformats.org/officeDocument/2006/relationships" id="259" r:id="R2a718e29645147f9"/>
    <p:sldId xmlns:r="http://schemas.openxmlformats.org/officeDocument/2006/relationships" id="260" r:id="R2e57deb04d58493f"/>
    <p:sldId xmlns:r="http://schemas.openxmlformats.org/officeDocument/2006/relationships" id="261" r:id="R90ca1ff7804745b7"/>
    <p:sldId xmlns:r="http://schemas.openxmlformats.org/officeDocument/2006/relationships" id="262" r:id="R76422a411d9346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d1174c85ab4430" /><Relationship Type="http://schemas.openxmlformats.org/officeDocument/2006/relationships/slide" Target="/ppt/slides/slide1.xml" Id="R40210fb59ba14467" /><Relationship Type="http://schemas.openxmlformats.org/officeDocument/2006/relationships/slide" Target="/ppt/slides/slide2.xml" Id="Rc9cff52402b84b0c" /><Relationship Type="http://schemas.openxmlformats.org/officeDocument/2006/relationships/slide" Target="/ppt/slides/slide3.xml" Id="Rf69c90626ad74f11" /><Relationship Type="http://schemas.openxmlformats.org/officeDocument/2006/relationships/slide" Target="/ppt/slides/slide4.xml" Id="R2a718e29645147f9" /><Relationship Type="http://schemas.openxmlformats.org/officeDocument/2006/relationships/slide" Target="/ppt/slides/slide5.xml" Id="R2e57deb04d58493f" /><Relationship Type="http://schemas.openxmlformats.org/officeDocument/2006/relationships/slide" Target="/ppt/slides/slide6.xml" Id="R90ca1ff7804745b7" /><Relationship Type="http://schemas.openxmlformats.org/officeDocument/2006/relationships/slide" Target="/ppt/slides/slide7.xml" Id="R76422a411d9346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75b96e7ce94d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ddb795ea04b4f" /><Relationship Type="http://schemas.openxmlformats.org/officeDocument/2006/relationships/theme" Target="/ppt/slideMasters/theme/theme1.xml" Id="Re5d167f459d44b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bddb795ea04b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2ab5a7cb245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ca629c90342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f60643c3f45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5efa44e3c4f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d80755cfb45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cbb60f9284b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c17c637214a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NCS INFRA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NCS INFRA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NCS INFRA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NCS INFRA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NCS INFRA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NCS INFRA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429 457 234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120 654 493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17 583 983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242 151 553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1 949 502 018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NCS INFRA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ANCALA INFRASTRUCTURE FUND III HOLD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SEMI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NCS INFRA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Botnaneset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6900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NCS INFRA AS</a:t>
            </a:r>
          </a:p>
        </p:txBody>
      </p:sp>
    </p:spTree>
  </p:cSld>
  <p:clrMapOvr>
    <a:masterClrMapping xmlns:a="http://schemas.openxmlformats.org/drawingml/2006/main"/>
  </p:clrMapOvr>
</p:sld>
</file>