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1a7a1fb6e1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6f94756b540e1"/>
  </p:sldMasterIdLst>
  <p:sldIdLst>
    <p:sldId xmlns:r="http://schemas.openxmlformats.org/officeDocument/2006/relationships" id="256" r:id="R2ad9b3d7bbe64d33"/>
    <p:sldId xmlns:r="http://schemas.openxmlformats.org/officeDocument/2006/relationships" id="257" r:id="R81853015927e444b"/>
    <p:sldId xmlns:r="http://schemas.openxmlformats.org/officeDocument/2006/relationships" id="258" r:id="R3d718edafa504524"/>
    <p:sldId xmlns:r="http://schemas.openxmlformats.org/officeDocument/2006/relationships" id="259" r:id="R8bc26245fda04af8"/>
    <p:sldId xmlns:r="http://schemas.openxmlformats.org/officeDocument/2006/relationships" id="260" r:id="R1bbd9fd0e3f74089"/>
    <p:sldId xmlns:r="http://schemas.openxmlformats.org/officeDocument/2006/relationships" id="261" r:id="R55916b5051014050"/>
    <p:sldId xmlns:r="http://schemas.openxmlformats.org/officeDocument/2006/relationships" id="262" r:id="R9cb3870eabd5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6f94756b540e1" /><Relationship Type="http://schemas.openxmlformats.org/officeDocument/2006/relationships/slide" Target="/ppt/slides/slide1.xml" Id="R2ad9b3d7bbe64d33" /><Relationship Type="http://schemas.openxmlformats.org/officeDocument/2006/relationships/slide" Target="/ppt/slides/slide2.xml" Id="R81853015927e444b" /><Relationship Type="http://schemas.openxmlformats.org/officeDocument/2006/relationships/slide" Target="/ppt/slides/slide3.xml" Id="R3d718edafa504524" /><Relationship Type="http://schemas.openxmlformats.org/officeDocument/2006/relationships/slide" Target="/ppt/slides/slide4.xml" Id="R8bc26245fda04af8" /><Relationship Type="http://schemas.openxmlformats.org/officeDocument/2006/relationships/slide" Target="/ppt/slides/slide5.xml" Id="R1bbd9fd0e3f74089" /><Relationship Type="http://schemas.openxmlformats.org/officeDocument/2006/relationships/slide" Target="/ppt/slides/slide6.xml" Id="R55916b5051014050" /><Relationship Type="http://schemas.openxmlformats.org/officeDocument/2006/relationships/slide" Target="/ppt/slides/slide7.xml" Id="R9cb3870eabd5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e0f892a774c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56cf6fc544ba3" /><Relationship Type="http://schemas.openxmlformats.org/officeDocument/2006/relationships/theme" Target="/ppt/slideMasters/theme/theme1.xml" Id="Rb812a556e3fc4b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56cf6fc54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3d0fcec2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1b9b4586e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255a4ed03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d3eba86cf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c3efb23e348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06dbf315643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293ef976d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RAUMNESGÅRDEN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RAUMNESGÅRDEN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10 137 642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90 89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tom-daniel.karlstad@afrt.no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RAUMNESGÅRDEN AS</a:t>
            </a:r>
          </a:p>
        </p:txBody>
      </p:sp>
    </p:spTree>
  </p:cSld>
  <p:clrMapOvr>
    <a:masterClrMapping xmlns:a="http://schemas.openxmlformats.org/drawingml/2006/main"/>
  </p:clrMapOvr>
</p:sld>
</file>