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58613806c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8953680e948db"/>
  </p:sldMasterIdLst>
  <p:sldIdLst>
    <p:sldId xmlns:r="http://schemas.openxmlformats.org/officeDocument/2006/relationships" id="256" r:id="R7d7bb4c2955d43c3"/>
    <p:sldId xmlns:r="http://schemas.openxmlformats.org/officeDocument/2006/relationships" id="257" r:id="Rc7007d0598034055"/>
    <p:sldId xmlns:r="http://schemas.openxmlformats.org/officeDocument/2006/relationships" id="258" r:id="R7df37fe76a05483a"/>
    <p:sldId xmlns:r="http://schemas.openxmlformats.org/officeDocument/2006/relationships" id="259" r:id="R5e1f126e670f4cfb"/>
    <p:sldId xmlns:r="http://schemas.openxmlformats.org/officeDocument/2006/relationships" id="260" r:id="Rc2b3fee125fe4a5e"/>
    <p:sldId xmlns:r="http://schemas.openxmlformats.org/officeDocument/2006/relationships" id="261" r:id="R049bd0f40110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8953680e948db" /><Relationship Type="http://schemas.openxmlformats.org/officeDocument/2006/relationships/slide" Target="/ppt/slides/slide1.xml" Id="R7d7bb4c2955d43c3" /><Relationship Type="http://schemas.openxmlformats.org/officeDocument/2006/relationships/slide" Target="/ppt/slides/slide2.xml" Id="Rc7007d0598034055" /><Relationship Type="http://schemas.openxmlformats.org/officeDocument/2006/relationships/slide" Target="/ppt/slides/slide3.xml" Id="R7df37fe76a05483a" /><Relationship Type="http://schemas.openxmlformats.org/officeDocument/2006/relationships/slide" Target="/ppt/slides/slide4.xml" Id="R5e1f126e670f4cfb" /><Relationship Type="http://schemas.openxmlformats.org/officeDocument/2006/relationships/slide" Target="/ppt/slides/slide5.xml" Id="Rc2b3fee125fe4a5e" /><Relationship Type="http://schemas.openxmlformats.org/officeDocument/2006/relationships/slide" Target="/ppt/slides/slide6.xml" Id="R049bd0f40110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ba062a99d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1cab2b5ac4330" /><Relationship Type="http://schemas.openxmlformats.org/officeDocument/2006/relationships/theme" Target="/ppt/slideMasters/theme/theme1.xml" Id="R80fab4a85e7b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1cab2b5ac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b6e65b8e9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84c2953f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3574fa09d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ddb995354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13e6533b341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b95ea22a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A-TEAM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323A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930 158 984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