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04a4cf173249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8347e1404e4dc8"/>
  </p:sldMasterIdLst>
  <p:sldIdLst>
    <p:sldId xmlns:r="http://schemas.openxmlformats.org/officeDocument/2006/relationships" id="256" r:id="R07b1977366fe4119"/>
    <p:sldId xmlns:r="http://schemas.openxmlformats.org/officeDocument/2006/relationships" id="257" r:id="Rbf71117f50fd474b"/>
    <p:sldId xmlns:r="http://schemas.openxmlformats.org/officeDocument/2006/relationships" id="258" r:id="R6e9da52e85d445e3"/>
    <p:sldId xmlns:r="http://schemas.openxmlformats.org/officeDocument/2006/relationships" id="259" r:id="Ra0a2485c290642f5"/>
    <p:sldId xmlns:r="http://schemas.openxmlformats.org/officeDocument/2006/relationships" id="260" r:id="R57ad976a86524be1"/>
    <p:sldId xmlns:r="http://schemas.openxmlformats.org/officeDocument/2006/relationships" id="261" r:id="R8888c6fc641b493c"/>
    <p:sldId xmlns:r="http://schemas.openxmlformats.org/officeDocument/2006/relationships" id="262" r:id="Rb8291c0b431542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347e1404e4dc8" /><Relationship Type="http://schemas.openxmlformats.org/officeDocument/2006/relationships/slide" Target="/ppt/slides/slide1.xml" Id="R07b1977366fe4119" /><Relationship Type="http://schemas.openxmlformats.org/officeDocument/2006/relationships/slide" Target="/ppt/slides/slide2.xml" Id="Rbf71117f50fd474b" /><Relationship Type="http://schemas.openxmlformats.org/officeDocument/2006/relationships/slide" Target="/ppt/slides/slide3.xml" Id="R6e9da52e85d445e3" /><Relationship Type="http://schemas.openxmlformats.org/officeDocument/2006/relationships/slide" Target="/ppt/slides/slide4.xml" Id="Ra0a2485c290642f5" /><Relationship Type="http://schemas.openxmlformats.org/officeDocument/2006/relationships/slide" Target="/ppt/slides/slide5.xml" Id="R57ad976a86524be1" /><Relationship Type="http://schemas.openxmlformats.org/officeDocument/2006/relationships/slide" Target="/ppt/slides/slide6.xml" Id="R8888c6fc641b493c" /><Relationship Type="http://schemas.openxmlformats.org/officeDocument/2006/relationships/slide" Target="/ppt/slides/slide7.xml" Id="Rb8291c0b431542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e5cf0a1634f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04e41d2394fb7" /><Relationship Type="http://schemas.openxmlformats.org/officeDocument/2006/relationships/theme" Target="/ppt/slideMasters/theme/theme1.xml" Id="Rdfd22fd52fd34b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04e41d2394f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bf04c320e48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1608a2ca24e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77c39da084f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65d772b6745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2a5b0b8ee4b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106ed1dcb4c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c33d82db74b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A-TEAM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A-TEAM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A-TEAM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A-TEAM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A-TEAM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A-TEAM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3 100 815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310 330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A-TEAM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NGUYEN DUC MINH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NGUYEN TRIET MINH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DAWA ARIANNE FAE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PHAN DUC QUY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A-TEAM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Strømsveien 323A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930 158 984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A-TEAM ENTREPRENØR AS</a:t>
            </a:r>
          </a:p>
        </p:txBody>
      </p:sp>
    </p:spTree>
  </p:cSld>
  <p:clrMapOvr>
    <a:masterClrMapping xmlns:a="http://schemas.openxmlformats.org/drawingml/2006/main"/>
  </p:clrMapOvr>
</p:sld>
</file>