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35dbf7907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27231b06b439d"/>
  </p:sldMasterIdLst>
  <p:sldIdLst>
    <p:sldId xmlns:r="http://schemas.openxmlformats.org/officeDocument/2006/relationships" id="256" r:id="R32cf1b1e3a0f49d5"/>
    <p:sldId xmlns:r="http://schemas.openxmlformats.org/officeDocument/2006/relationships" id="257" r:id="R5abe4cf5d4ad4604"/>
    <p:sldId xmlns:r="http://schemas.openxmlformats.org/officeDocument/2006/relationships" id="258" r:id="R358e41a87b3d4182"/>
    <p:sldId xmlns:r="http://schemas.openxmlformats.org/officeDocument/2006/relationships" id="259" r:id="Rf589ed7c64104a40"/>
    <p:sldId xmlns:r="http://schemas.openxmlformats.org/officeDocument/2006/relationships" id="260" r:id="Rf04a396e80c24ae3"/>
    <p:sldId xmlns:r="http://schemas.openxmlformats.org/officeDocument/2006/relationships" id="261" r:id="R149a792ed8604d39"/>
    <p:sldId xmlns:r="http://schemas.openxmlformats.org/officeDocument/2006/relationships" id="262" r:id="R9ab2078e761d4c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27231b06b439d" /><Relationship Type="http://schemas.openxmlformats.org/officeDocument/2006/relationships/slide" Target="/ppt/slides/slide1.xml" Id="R32cf1b1e3a0f49d5" /><Relationship Type="http://schemas.openxmlformats.org/officeDocument/2006/relationships/slide" Target="/ppt/slides/slide2.xml" Id="R5abe4cf5d4ad4604" /><Relationship Type="http://schemas.openxmlformats.org/officeDocument/2006/relationships/slide" Target="/ppt/slides/slide3.xml" Id="R358e41a87b3d4182" /><Relationship Type="http://schemas.openxmlformats.org/officeDocument/2006/relationships/slide" Target="/ppt/slides/slide4.xml" Id="Rf589ed7c64104a40" /><Relationship Type="http://schemas.openxmlformats.org/officeDocument/2006/relationships/slide" Target="/ppt/slides/slide5.xml" Id="Rf04a396e80c24ae3" /><Relationship Type="http://schemas.openxmlformats.org/officeDocument/2006/relationships/slide" Target="/ppt/slides/slide6.xml" Id="R149a792ed8604d39" /><Relationship Type="http://schemas.openxmlformats.org/officeDocument/2006/relationships/slide" Target="/ppt/slides/slide7.xml" Id="R9ab2078e761d4c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02077fff6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8ef70c1cd44a9" /><Relationship Type="http://schemas.openxmlformats.org/officeDocument/2006/relationships/theme" Target="/ppt/slideMasters/theme/theme1.xml" Id="Rf3ca4402e8b9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8ef70c1cd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38453aabf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83440318e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efc90018e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be7a67da7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e6d4144fb4c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e1fd93735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d9e4518249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BERG SWENSSON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BERG SWENSSON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602 932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BERG SWENSSON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Bertrand Narvesens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930 160 008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