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0ae96aa0d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11c30ac994954"/>
  </p:sldMasterIdLst>
  <p:sldIdLst>
    <p:sldId xmlns:r="http://schemas.openxmlformats.org/officeDocument/2006/relationships" id="256" r:id="R33cea5c0f1804fee"/>
    <p:sldId xmlns:r="http://schemas.openxmlformats.org/officeDocument/2006/relationships" id="257" r:id="R9a289e210e8041f6"/>
    <p:sldId xmlns:r="http://schemas.openxmlformats.org/officeDocument/2006/relationships" id="258" r:id="R1bb4d5fbe83c4eba"/>
    <p:sldId xmlns:r="http://schemas.openxmlformats.org/officeDocument/2006/relationships" id="259" r:id="R4461855a8ade4275"/>
    <p:sldId xmlns:r="http://schemas.openxmlformats.org/officeDocument/2006/relationships" id="260" r:id="R41e0374eed9b49e5"/>
    <p:sldId xmlns:r="http://schemas.openxmlformats.org/officeDocument/2006/relationships" id="261" r:id="Rb7e436ecd6e04be1"/>
    <p:sldId xmlns:r="http://schemas.openxmlformats.org/officeDocument/2006/relationships" id="262" r:id="R6589c53c7030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11c30ac994954" /><Relationship Type="http://schemas.openxmlformats.org/officeDocument/2006/relationships/slide" Target="/ppt/slides/slide1.xml" Id="R33cea5c0f1804fee" /><Relationship Type="http://schemas.openxmlformats.org/officeDocument/2006/relationships/slide" Target="/ppt/slides/slide2.xml" Id="R9a289e210e8041f6" /><Relationship Type="http://schemas.openxmlformats.org/officeDocument/2006/relationships/slide" Target="/ppt/slides/slide3.xml" Id="R1bb4d5fbe83c4eba" /><Relationship Type="http://schemas.openxmlformats.org/officeDocument/2006/relationships/slide" Target="/ppt/slides/slide4.xml" Id="R4461855a8ade4275" /><Relationship Type="http://schemas.openxmlformats.org/officeDocument/2006/relationships/slide" Target="/ppt/slides/slide5.xml" Id="R41e0374eed9b49e5" /><Relationship Type="http://schemas.openxmlformats.org/officeDocument/2006/relationships/slide" Target="/ppt/slides/slide6.xml" Id="Rb7e436ecd6e04be1" /><Relationship Type="http://schemas.openxmlformats.org/officeDocument/2006/relationships/slide" Target="/ppt/slides/slide7.xml" Id="R6589c53c7030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74a6c6b1d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31cff5244b8d" /><Relationship Type="http://schemas.openxmlformats.org/officeDocument/2006/relationships/theme" Target="/ppt/slideMasters/theme/theme1.xml" Id="R3ba69f4cb126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031cff524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755e41a0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f1f942935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6149b99b4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daa95ada8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7ada611d8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79cfb8d840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a414d4523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918 021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Røed, Frederik Glads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NONS HOLDING AS</a:t>
            </a:r>
          </a:p>
        </p:txBody>
      </p:sp>
    </p:spTree>
  </p:cSld>
  <p:clrMapOvr>
    <a:masterClrMapping xmlns:a="http://schemas.openxmlformats.org/drawingml/2006/main"/>
  </p:clrMapOvr>
</p:sld>
</file>