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34e9aa4cd946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32e3a75e154b52"/>
  </p:sldMasterIdLst>
  <p:sldIdLst>
    <p:sldId xmlns:r="http://schemas.openxmlformats.org/officeDocument/2006/relationships" id="256" r:id="Rd7520871a2a94906"/>
    <p:sldId xmlns:r="http://schemas.openxmlformats.org/officeDocument/2006/relationships" id="257" r:id="Re77fcb619b684840"/>
    <p:sldId xmlns:r="http://schemas.openxmlformats.org/officeDocument/2006/relationships" id="258" r:id="Rb0d00808f52a446c"/>
    <p:sldId xmlns:r="http://schemas.openxmlformats.org/officeDocument/2006/relationships" id="259" r:id="R733b22f798c94d0c"/>
    <p:sldId xmlns:r="http://schemas.openxmlformats.org/officeDocument/2006/relationships" id="260" r:id="R0f26d0713fb24e33"/>
    <p:sldId xmlns:r="http://schemas.openxmlformats.org/officeDocument/2006/relationships" id="261" r:id="R67c97f54e86d41c0"/>
    <p:sldId xmlns:r="http://schemas.openxmlformats.org/officeDocument/2006/relationships" id="262" r:id="Ra93fade3301a45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32e3a75e154b52" /><Relationship Type="http://schemas.openxmlformats.org/officeDocument/2006/relationships/slide" Target="/ppt/slides/slide1.xml" Id="Rd7520871a2a94906" /><Relationship Type="http://schemas.openxmlformats.org/officeDocument/2006/relationships/slide" Target="/ppt/slides/slide2.xml" Id="Re77fcb619b684840" /><Relationship Type="http://schemas.openxmlformats.org/officeDocument/2006/relationships/slide" Target="/ppt/slides/slide3.xml" Id="Rb0d00808f52a446c" /><Relationship Type="http://schemas.openxmlformats.org/officeDocument/2006/relationships/slide" Target="/ppt/slides/slide4.xml" Id="R733b22f798c94d0c" /><Relationship Type="http://schemas.openxmlformats.org/officeDocument/2006/relationships/slide" Target="/ppt/slides/slide5.xml" Id="R0f26d0713fb24e33" /><Relationship Type="http://schemas.openxmlformats.org/officeDocument/2006/relationships/slide" Target="/ppt/slides/slide6.xml" Id="R67c97f54e86d41c0" /><Relationship Type="http://schemas.openxmlformats.org/officeDocument/2006/relationships/slide" Target="/ppt/slides/slide7.xml" Id="Ra93fade3301a45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657408c9be43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cffc22e454316" /><Relationship Type="http://schemas.openxmlformats.org/officeDocument/2006/relationships/theme" Target="/ppt/slideMasters/theme/theme1.xml" Id="Rcfb52432ef5a48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dcffc22e4543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b7ae1bc1442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0d360c28645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ae057fddf4f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474a739274b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9736316364c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3961b84c34b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0319debdc4e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FOYN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FOYN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FOYN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FOYN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FOYN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FOYN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−13 444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159 814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FOYN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FOYN-LAUKVIK JULIE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HEPA CAPITAL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FOYN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Bøkkerveien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930 160 989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FOYN INVEST AS</a:t>
            </a:r>
          </a:p>
        </p:txBody>
      </p:sp>
    </p:spTree>
  </p:cSld>
  <p:clrMapOvr>
    <a:masterClrMapping xmlns:a="http://schemas.openxmlformats.org/drawingml/2006/main"/>
  </p:clrMapOvr>
</p:sld>
</file>