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1fd756cbd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7c8e7733d4452"/>
  </p:sldMasterIdLst>
  <p:sldIdLst>
    <p:sldId xmlns:r="http://schemas.openxmlformats.org/officeDocument/2006/relationships" id="256" r:id="R13a11182ab454ab7"/>
    <p:sldId xmlns:r="http://schemas.openxmlformats.org/officeDocument/2006/relationships" id="257" r:id="Rca3857d9406541e1"/>
    <p:sldId xmlns:r="http://schemas.openxmlformats.org/officeDocument/2006/relationships" id="258" r:id="R725036a198df49cf"/>
    <p:sldId xmlns:r="http://schemas.openxmlformats.org/officeDocument/2006/relationships" id="259" r:id="R25f15c3bc9274bd4"/>
    <p:sldId xmlns:r="http://schemas.openxmlformats.org/officeDocument/2006/relationships" id="260" r:id="Rab91d5e631434000"/>
    <p:sldId xmlns:r="http://schemas.openxmlformats.org/officeDocument/2006/relationships" id="261" r:id="R5b9e25db65c6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7c8e7733d4452" /><Relationship Type="http://schemas.openxmlformats.org/officeDocument/2006/relationships/slide" Target="/ppt/slides/slide1.xml" Id="R13a11182ab454ab7" /><Relationship Type="http://schemas.openxmlformats.org/officeDocument/2006/relationships/slide" Target="/ppt/slides/slide2.xml" Id="Rca3857d9406541e1" /><Relationship Type="http://schemas.openxmlformats.org/officeDocument/2006/relationships/slide" Target="/ppt/slides/slide3.xml" Id="R725036a198df49cf" /><Relationship Type="http://schemas.openxmlformats.org/officeDocument/2006/relationships/slide" Target="/ppt/slides/slide4.xml" Id="R25f15c3bc9274bd4" /><Relationship Type="http://schemas.openxmlformats.org/officeDocument/2006/relationships/slide" Target="/ppt/slides/slide5.xml" Id="Rab91d5e631434000" /><Relationship Type="http://schemas.openxmlformats.org/officeDocument/2006/relationships/slide" Target="/ppt/slides/slide6.xml" Id="R5b9e25db65c6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6d7cdb039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223871a94fb1" /><Relationship Type="http://schemas.openxmlformats.org/officeDocument/2006/relationships/theme" Target="/ppt/slideMasters/theme/theme1.xml" Id="R2789295cd33d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4223871a9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24666354c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eba70343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cffb3949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269123fc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d7eb3f3f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a8aab4f07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ASMARA BAR &amp;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