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3635e5ed0cd4ee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da9955bf75b47e0"/>
  </p:sldMasterIdLst>
  <p:sldIdLst>
    <p:sldId xmlns:r="http://schemas.openxmlformats.org/officeDocument/2006/relationships" id="256" r:id="R451a055d168041c9"/>
    <p:sldId xmlns:r="http://schemas.openxmlformats.org/officeDocument/2006/relationships" id="257" r:id="Rb3a59ca9979d47ff"/>
    <p:sldId xmlns:r="http://schemas.openxmlformats.org/officeDocument/2006/relationships" id="258" r:id="Re8c8fbe2df264869"/>
    <p:sldId xmlns:r="http://schemas.openxmlformats.org/officeDocument/2006/relationships" id="259" r:id="R4fd0416021b24d37"/>
    <p:sldId xmlns:r="http://schemas.openxmlformats.org/officeDocument/2006/relationships" id="260" r:id="R139c87a83ec44fb9"/>
    <p:sldId xmlns:r="http://schemas.openxmlformats.org/officeDocument/2006/relationships" id="261" r:id="Rf562b77f1aa945e8"/>
    <p:sldId xmlns:r="http://schemas.openxmlformats.org/officeDocument/2006/relationships" id="262" r:id="R3629422798c447a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a9955bf75b47e0" /><Relationship Type="http://schemas.openxmlformats.org/officeDocument/2006/relationships/slide" Target="/ppt/slides/slide1.xml" Id="R451a055d168041c9" /><Relationship Type="http://schemas.openxmlformats.org/officeDocument/2006/relationships/slide" Target="/ppt/slides/slide2.xml" Id="Rb3a59ca9979d47ff" /><Relationship Type="http://schemas.openxmlformats.org/officeDocument/2006/relationships/slide" Target="/ppt/slides/slide3.xml" Id="Re8c8fbe2df264869" /><Relationship Type="http://schemas.openxmlformats.org/officeDocument/2006/relationships/slide" Target="/ppt/slides/slide4.xml" Id="R4fd0416021b24d37" /><Relationship Type="http://schemas.openxmlformats.org/officeDocument/2006/relationships/slide" Target="/ppt/slides/slide5.xml" Id="R139c87a83ec44fb9" /><Relationship Type="http://schemas.openxmlformats.org/officeDocument/2006/relationships/slide" Target="/ppt/slides/slide6.xml" Id="Rf562b77f1aa945e8" /><Relationship Type="http://schemas.openxmlformats.org/officeDocument/2006/relationships/slide" Target="/ppt/slides/slide7.xml" Id="R3629422798c447a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e162ea14614e3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04592cfd384034" /><Relationship Type="http://schemas.openxmlformats.org/officeDocument/2006/relationships/theme" Target="/ppt/slideMasters/theme/theme1.xml" Id="Rbdf025199d5f4e8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504592cfd38403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14af247d7749e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410805fed44a3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2d0d00bcae4ef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b5f7c853a34ef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5638b88966483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a9226945e24e3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554babf1ea4a9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ASMARA BAR &amp; RESTAURANT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ASMARA BAR &amp; RESTAURANT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ASMARA BAR &amp; RESTAURANT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ASMARA BAR &amp; RESTAURANT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ASMARA BAR &amp; RESTAURANT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ASMARA BAR &amp; RESTAURANT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749 768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−199 762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−155 814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−190 273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125 558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ASMARA BAR &amp; RESTAURANT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KAFEL ASTER YEMANE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ASMARA BAR &amp; RESTAURANT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Grønland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0188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930 164 674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ASMARA BAR &amp; RESTAURANT AS</a:t>
            </a:r>
          </a:p>
        </p:txBody>
      </p:sp>
    </p:spTree>
  </p:cSld>
  <p:clrMapOvr>
    <a:masterClrMapping xmlns:a="http://schemas.openxmlformats.org/drawingml/2006/main"/>
  </p:clrMapOvr>
</p:sld>
</file>