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a19071239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ce070d2254761"/>
  </p:sldMasterIdLst>
  <p:sldIdLst>
    <p:sldId xmlns:r="http://schemas.openxmlformats.org/officeDocument/2006/relationships" id="256" r:id="R403f493bcdd64aed"/>
    <p:sldId xmlns:r="http://schemas.openxmlformats.org/officeDocument/2006/relationships" id="257" r:id="Rb4040b64e5fe46fa"/>
    <p:sldId xmlns:r="http://schemas.openxmlformats.org/officeDocument/2006/relationships" id="258" r:id="R513998623ecb4ace"/>
    <p:sldId xmlns:r="http://schemas.openxmlformats.org/officeDocument/2006/relationships" id="259" r:id="R22a7ced1b2a24616"/>
    <p:sldId xmlns:r="http://schemas.openxmlformats.org/officeDocument/2006/relationships" id="260" r:id="R7dd76fc971774a31"/>
    <p:sldId xmlns:r="http://schemas.openxmlformats.org/officeDocument/2006/relationships" id="261" r:id="R612f35fadb844a8c"/>
    <p:sldId xmlns:r="http://schemas.openxmlformats.org/officeDocument/2006/relationships" id="262" r:id="Rc7779c5eb142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ce070d2254761" /><Relationship Type="http://schemas.openxmlformats.org/officeDocument/2006/relationships/slide" Target="/ppt/slides/slide1.xml" Id="R403f493bcdd64aed" /><Relationship Type="http://schemas.openxmlformats.org/officeDocument/2006/relationships/slide" Target="/ppt/slides/slide2.xml" Id="Rb4040b64e5fe46fa" /><Relationship Type="http://schemas.openxmlformats.org/officeDocument/2006/relationships/slide" Target="/ppt/slides/slide3.xml" Id="R513998623ecb4ace" /><Relationship Type="http://schemas.openxmlformats.org/officeDocument/2006/relationships/slide" Target="/ppt/slides/slide4.xml" Id="R22a7ced1b2a24616" /><Relationship Type="http://schemas.openxmlformats.org/officeDocument/2006/relationships/slide" Target="/ppt/slides/slide5.xml" Id="R7dd76fc971774a31" /><Relationship Type="http://schemas.openxmlformats.org/officeDocument/2006/relationships/slide" Target="/ppt/slides/slide6.xml" Id="R612f35fadb844a8c" /><Relationship Type="http://schemas.openxmlformats.org/officeDocument/2006/relationships/slide" Target="/ppt/slides/slide7.xml" Id="Rc7779c5eb142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c391740fb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629246a7d4ec8" /><Relationship Type="http://schemas.openxmlformats.org/officeDocument/2006/relationships/theme" Target="/ppt/slideMasters/theme/theme1.xml" Id="Ref7edf4738fa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629246a7d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a000f788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b0816b55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d79743d2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5902eee3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01f5e106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e66f501c9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00654669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CELADON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CELADON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CELADON AS</a:t>
            </a:r>
          </a:p>
        </p:txBody>
      </p:sp>
    </p:spTree>
  </p:cSld>
  <p:clrMapOvr>
    <a:masterClrMapping xmlns:a="http://schemas.openxmlformats.org/drawingml/2006/main"/>
  </p:clrMapOvr>
</p:sld>
</file>