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1b3b71375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6086527e345f4"/>
  </p:sldMasterIdLst>
  <p:sldIdLst>
    <p:sldId xmlns:r="http://schemas.openxmlformats.org/officeDocument/2006/relationships" id="256" r:id="R975d59277b3d48fb"/>
    <p:sldId xmlns:r="http://schemas.openxmlformats.org/officeDocument/2006/relationships" id="257" r:id="R5426f426f26d404e"/>
    <p:sldId xmlns:r="http://schemas.openxmlformats.org/officeDocument/2006/relationships" id="258" r:id="Rf8c715b4519b4478"/>
    <p:sldId xmlns:r="http://schemas.openxmlformats.org/officeDocument/2006/relationships" id="259" r:id="R28dcfe47d430430a"/>
    <p:sldId xmlns:r="http://schemas.openxmlformats.org/officeDocument/2006/relationships" id="260" r:id="R19378ef800bb4472"/>
    <p:sldId xmlns:r="http://schemas.openxmlformats.org/officeDocument/2006/relationships" id="261" r:id="Rf9f1c794d25b4952"/>
    <p:sldId xmlns:r="http://schemas.openxmlformats.org/officeDocument/2006/relationships" id="262" r:id="R0250eddec16a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6086527e345f4" /><Relationship Type="http://schemas.openxmlformats.org/officeDocument/2006/relationships/slide" Target="/ppt/slides/slide1.xml" Id="R975d59277b3d48fb" /><Relationship Type="http://schemas.openxmlformats.org/officeDocument/2006/relationships/slide" Target="/ppt/slides/slide2.xml" Id="R5426f426f26d404e" /><Relationship Type="http://schemas.openxmlformats.org/officeDocument/2006/relationships/slide" Target="/ppt/slides/slide3.xml" Id="Rf8c715b4519b4478" /><Relationship Type="http://schemas.openxmlformats.org/officeDocument/2006/relationships/slide" Target="/ppt/slides/slide4.xml" Id="R28dcfe47d430430a" /><Relationship Type="http://schemas.openxmlformats.org/officeDocument/2006/relationships/slide" Target="/ppt/slides/slide5.xml" Id="R19378ef800bb4472" /><Relationship Type="http://schemas.openxmlformats.org/officeDocument/2006/relationships/slide" Target="/ppt/slides/slide6.xml" Id="Rf9f1c794d25b4952" /><Relationship Type="http://schemas.openxmlformats.org/officeDocument/2006/relationships/slide" Target="/ppt/slides/slide7.xml" Id="R0250eddec16a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291dd844f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a39ff1d4c4aee" /><Relationship Type="http://schemas.openxmlformats.org/officeDocument/2006/relationships/theme" Target="/ppt/slideMasters/theme/theme1.xml" Id="R1ed3cb86d3ad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a39ff1d4c4a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92f77f0e6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78ced3a4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aa490113e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a95a9c76d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eeebe0014d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6debe8c0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477a832d9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SKALLEBERG JØRGEN HERLAND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