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5d4aab8a5e4e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a6f52ba4014194"/>
  </p:sldMasterIdLst>
  <p:sldIdLst>
    <p:sldId xmlns:r="http://schemas.openxmlformats.org/officeDocument/2006/relationships" id="256" r:id="R6af74024280b4d85"/>
    <p:sldId xmlns:r="http://schemas.openxmlformats.org/officeDocument/2006/relationships" id="257" r:id="R5e0b710abcdc48b0"/>
    <p:sldId xmlns:r="http://schemas.openxmlformats.org/officeDocument/2006/relationships" id="258" r:id="R85109d3c1ed34e25"/>
    <p:sldId xmlns:r="http://schemas.openxmlformats.org/officeDocument/2006/relationships" id="259" r:id="Reb002bf62f0c4d3f"/>
    <p:sldId xmlns:r="http://schemas.openxmlformats.org/officeDocument/2006/relationships" id="260" r:id="R0e8c263211464909"/>
    <p:sldId xmlns:r="http://schemas.openxmlformats.org/officeDocument/2006/relationships" id="261" r:id="R866e9ceb78a94c81"/>
    <p:sldId xmlns:r="http://schemas.openxmlformats.org/officeDocument/2006/relationships" id="262" r:id="R8c9fa606ec4f4c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a6f52ba4014194" /><Relationship Type="http://schemas.openxmlformats.org/officeDocument/2006/relationships/slide" Target="/ppt/slides/slide1.xml" Id="R6af74024280b4d85" /><Relationship Type="http://schemas.openxmlformats.org/officeDocument/2006/relationships/slide" Target="/ppt/slides/slide2.xml" Id="R5e0b710abcdc48b0" /><Relationship Type="http://schemas.openxmlformats.org/officeDocument/2006/relationships/slide" Target="/ppt/slides/slide3.xml" Id="R85109d3c1ed34e25" /><Relationship Type="http://schemas.openxmlformats.org/officeDocument/2006/relationships/slide" Target="/ppt/slides/slide4.xml" Id="Reb002bf62f0c4d3f" /><Relationship Type="http://schemas.openxmlformats.org/officeDocument/2006/relationships/slide" Target="/ppt/slides/slide5.xml" Id="R0e8c263211464909" /><Relationship Type="http://schemas.openxmlformats.org/officeDocument/2006/relationships/slide" Target="/ppt/slides/slide6.xml" Id="R866e9ceb78a94c81" /><Relationship Type="http://schemas.openxmlformats.org/officeDocument/2006/relationships/slide" Target="/ppt/slides/slide7.xml" Id="R8c9fa606ec4f4c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b5b4aaef2346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787b30b514334" /><Relationship Type="http://schemas.openxmlformats.org/officeDocument/2006/relationships/theme" Target="/ppt/slideMasters/theme/theme1.xml" Id="R3dd74d8deadb4b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9787b30b5143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1cb10d3134c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25e5d277340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28a05ae8b45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95f01fd0b47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6baf543404c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643d397f045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c694e23f441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 SKOG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 SKOG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 SKOG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 SKOG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 SKOG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 SKOG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21 274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 SKOG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MARKO VOSTIC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 SKOG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Åfosskleiva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3731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marko.vostic@gmail.com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930 165 751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 SKOG AS</a:t>
            </a:r>
          </a:p>
        </p:txBody>
      </p:sp>
    </p:spTree>
  </p:cSld>
  <p:clrMapOvr>
    <a:masterClrMapping xmlns:a="http://schemas.openxmlformats.org/drawingml/2006/main"/>
  </p:clrMapOvr>
</p:sld>
</file>