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9ae3eee7f43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f90aba8c994600"/>
  </p:sldMasterIdLst>
  <p:sldIdLst>
    <p:sldId xmlns:r="http://schemas.openxmlformats.org/officeDocument/2006/relationships" id="256" r:id="R253e2854f158485f"/>
    <p:sldId xmlns:r="http://schemas.openxmlformats.org/officeDocument/2006/relationships" id="257" r:id="R498f1a7539d74c07"/>
    <p:sldId xmlns:r="http://schemas.openxmlformats.org/officeDocument/2006/relationships" id="258" r:id="R681323d6391e4f2b"/>
    <p:sldId xmlns:r="http://schemas.openxmlformats.org/officeDocument/2006/relationships" id="259" r:id="R2158c7d369364621"/>
    <p:sldId xmlns:r="http://schemas.openxmlformats.org/officeDocument/2006/relationships" id="260" r:id="R0651fbd1622c43e0"/>
    <p:sldId xmlns:r="http://schemas.openxmlformats.org/officeDocument/2006/relationships" id="261" r:id="R8ff6b29740e44f9f"/>
    <p:sldId xmlns:r="http://schemas.openxmlformats.org/officeDocument/2006/relationships" id="262" r:id="R7b035b56a4ba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90aba8c994600" /><Relationship Type="http://schemas.openxmlformats.org/officeDocument/2006/relationships/slide" Target="/ppt/slides/slide1.xml" Id="R253e2854f158485f" /><Relationship Type="http://schemas.openxmlformats.org/officeDocument/2006/relationships/slide" Target="/ppt/slides/slide2.xml" Id="R498f1a7539d74c07" /><Relationship Type="http://schemas.openxmlformats.org/officeDocument/2006/relationships/slide" Target="/ppt/slides/slide3.xml" Id="R681323d6391e4f2b" /><Relationship Type="http://schemas.openxmlformats.org/officeDocument/2006/relationships/slide" Target="/ppt/slides/slide4.xml" Id="R2158c7d369364621" /><Relationship Type="http://schemas.openxmlformats.org/officeDocument/2006/relationships/slide" Target="/ppt/slides/slide5.xml" Id="R0651fbd1622c43e0" /><Relationship Type="http://schemas.openxmlformats.org/officeDocument/2006/relationships/slide" Target="/ppt/slides/slide6.xml" Id="R8ff6b29740e44f9f" /><Relationship Type="http://schemas.openxmlformats.org/officeDocument/2006/relationships/slide" Target="/ppt/slides/slide7.xml" Id="R7b035b56a4ba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d0a1c878d4b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28441f16f4f69" /><Relationship Type="http://schemas.openxmlformats.org/officeDocument/2006/relationships/theme" Target="/ppt/slideMasters/theme/theme1.xml" Id="R422918a21af9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e28441f16f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eb284031b4d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1391ff3f8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d5a28910f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e0a1b874a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6a33b323c48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1c38dde35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a89e3a527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TFCONSULTING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TFCONSULTING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1 351 027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FREDHEIM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Sivles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1511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930 169 080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TFCONSULTING AS</a:t>
            </a:r>
          </a:p>
        </p:txBody>
      </p:sp>
    </p:spTree>
  </p:cSld>
  <p:clrMapOvr>
    <a:masterClrMapping xmlns:a="http://schemas.openxmlformats.org/drawingml/2006/main"/>
  </p:clrMapOvr>
</p:sld>
</file>