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b82389f46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c5b26a20342de"/>
  </p:sldMasterIdLst>
  <p:sldIdLst>
    <p:sldId xmlns:r="http://schemas.openxmlformats.org/officeDocument/2006/relationships" id="256" r:id="R702ffc2af81d46a8"/>
    <p:sldId xmlns:r="http://schemas.openxmlformats.org/officeDocument/2006/relationships" id="257" r:id="Rdc557bbc92f14be3"/>
    <p:sldId xmlns:r="http://schemas.openxmlformats.org/officeDocument/2006/relationships" id="258" r:id="R5bb288bacdb14e62"/>
    <p:sldId xmlns:r="http://schemas.openxmlformats.org/officeDocument/2006/relationships" id="259" r:id="R0b042672ae604f40"/>
    <p:sldId xmlns:r="http://schemas.openxmlformats.org/officeDocument/2006/relationships" id="260" r:id="R7c32d227e40c4b5d"/>
    <p:sldId xmlns:r="http://schemas.openxmlformats.org/officeDocument/2006/relationships" id="261" r:id="R175439febe114547"/>
    <p:sldId xmlns:r="http://schemas.openxmlformats.org/officeDocument/2006/relationships" id="262" r:id="Ref73d8e9d7e8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c5b26a20342de" /><Relationship Type="http://schemas.openxmlformats.org/officeDocument/2006/relationships/slide" Target="/ppt/slides/slide1.xml" Id="R702ffc2af81d46a8" /><Relationship Type="http://schemas.openxmlformats.org/officeDocument/2006/relationships/slide" Target="/ppt/slides/slide2.xml" Id="Rdc557bbc92f14be3" /><Relationship Type="http://schemas.openxmlformats.org/officeDocument/2006/relationships/slide" Target="/ppt/slides/slide3.xml" Id="R5bb288bacdb14e62" /><Relationship Type="http://schemas.openxmlformats.org/officeDocument/2006/relationships/slide" Target="/ppt/slides/slide4.xml" Id="R0b042672ae604f40" /><Relationship Type="http://schemas.openxmlformats.org/officeDocument/2006/relationships/slide" Target="/ppt/slides/slide5.xml" Id="R7c32d227e40c4b5d" /><Relationship Type="http://schemas.openxmlformats.org/officeDocument/2006/relationships/slide" Target="/ppt/slides/slide6.xml" Id="R175439febe114547" /><Relationship Type="http://schemas.openxmlformats.org/officeDocument/2006/relationships/slide" Target="/ppt/slides/slide7.xml" Id="Ref73d8e9d7e8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e418bb8f4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e4d6f8a04545" /><Relationship Type="http://schemas.openxmlformats.org/officeDocument/2006/relationships/theme" Target="/ppt/slideMasters/theme/theme1.xml" Id="Rb4db478d7e1c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ce4d6f8a0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f60940b2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33cee76e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58d20215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b439c01c8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1d4ae656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02582d8da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964f1a611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 SOLUTION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NIJOLE KUNDROTIENE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930 170 054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