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9ead95bf4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f4c1c249d4d77"/>
  </p:sldMasterIdLst>
  <p:sldIdLst>
    <p:sldId xmlns:r="http://schemas.openxmlformats.org/officeDocument/2006/relationships" id="256" r:id="R6be6e9d50b7d433e"/>
    <p:sldId xmlns:r="http://schemas.openxmlformats.org/officeDocument/2006/relationships" id="257" r:id="R9b11dad556bf4f8e"/>
    <p:sldId xmlns:r="http://schemas.openxmlformats.org/officeDocument/2006/relationships" id="258" r:id="R21defd62ea7d488c"/>
    <p:sldId xmlns:r="http://schemas.openxmlformats.org/officeDocument/2006/relationships" id="259" r:id="Rd002f967d6c34569"/>
    <p:sldId xmlns:r="http://schemas.openxmlformats.org/officeDocument/2006/relationships" id="260" r:id="R8af601820bca4ec9"/>
    <p:sldId xmlns:r="http://schemas.openxmlformats.org/officeDocument/2006/relationships" id="261" r:id="R1ae38fc638f5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f4c1c249d4d77" /><Relationship Type="http://schemas.openxmlformats.org/officeDocument/2006/relationships/slide" Target="/ppt/slides/slide1.xml" Id="R6be6e9d50b7d433e" /><Relationship Type="http://schemas.openxmlformats.org/officeDocument/2006/relationships/slide" Target="/ppt/slides/slide2.xml" Id="R9b11dad556bf4f8e" /><Relationship Type="http://schemas.openxmlformats.org/officeDocument/2006/relationships/slide" Target="/ppt/slides/slide3.xml" Id="R21defd62ea7d488c" /><Relationship Type="http://schemas.openxmlformats.org/officeDocument/2006/relationships/slide" Target="/ppt/slides/slide4.xml" Id="Rd002f967d6c34569" /><Relationship Type="http://schemas.openxmlformats.org/officeDocument/2006/relationships/slide" Target="/ppt/slides/slide5.xml" Id="R8af601820bca4ec9" /><Relationship Type="http://schemas.openxmlformats.org/officeDocument/2006/relationships/slide" Target="/ppt/slides/slide6.xml" Id="R1ae38fc638f5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8c2b29ff3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c444b6874930" /><Relationship Type="http://schemas.openxmlformats.org/officeDocument/2006/relationships/theme" Target="/ppt/slideMasters/theme/theme1.xml" Id="R33a2677c8b51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4c444b687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a57f727f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d578684b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578e723e5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dd028312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32ef4c50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54e77d57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