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2f0edd07d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7765364fe486d"/>
  </p:sldMasterIdLst>
  <p:sldIdLst>
    <p:sldId xmlns:r="http://schemas.openxmlformats.org/officeDocument/2006/relationships" id="256" r:id="R000ad9fbe508464c"/>
    <p:sldId xmlns:r="http://schemas.openxmlformats.org/officeDocument/2006/relationships" id="257" r:id="R0b51012647d74b99"/>
    <p:sldId xmlns:r="http://schemas.openxmlformats.org/officeDocument/2006/relationships" id="258" r:id="R56a2b2d3b74441f2"/>
    <p:sldId xmlns:r="http://schemas.openxmlformats.org/officeDocument/2006/relationships" id="259" r:id="R8abf30fecb67471a"/>
    <p:sldId xmlns:r="http://schemas.openxmlformats.org/officeDocument/2006/relationships" id="260" r:id="R9fc70f6ae0964f11"/>
    <p:sldId xmlns:r="http://schemas.openxmlformats.org/officeDocument/2006/relationships" id="261" r:id="R6e37de22357c4eef"/>
    <p:sldId xmlns:r="http://schemas.openxmlformats.org/officeDocument/2006/relationships" id="262" r:id="R49c306c3499e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7765364fe486d" /><Relationship Type="http://schemas.openxmlformats.org/officeDocument/2006/relationships/slide" Target="/ppt/slides/slide1.xml" Id="R000ad9fbe508464c" /><Relationship Type="http://schemas.openxmlformats.org/officeDocument/2006/relationships/slide" Target="/ppt/slides/slide2.xml" Id="R0b51012647d74b99" /><Relationship Type="http://schemas.openxmlformats.org/officeDocument/2006/relationships/slide" Target="/ppt/slides/slide3.xml" Id="R56a2b2d3b74441f2" /><Relationship Type="http://schemas.openxmlformats.org/officeDocument/2006/relationships/slide" Target="/ppt/slides/slide4.xml" Id="R8abf30fecb67471a" /><Relationship Type="http://schemas.openxmlformats.org/officeDocument/2006/relationships/slide" Target="/ppt/slides/slide5.xml" Id="R9fc70f6ae0964f11" /><Relationship Type="http://schemas.openxmlformats.org/officeDocument/2006/relationships/slide" Target="/ppt/slides/slide6.xml" Id="R6e37de22357c4eef" /><Relationship Type="http://schemas.openxmlformats.org/officeDocument/2006/relationships/slide" Target="/ppt/slides/slide7.xml" Id="R49c306c3499e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2fc8e5cda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69027fec24a19" /><Relationship Type="http://schemas.openxmlformats.org/officeDocument/2006/relationships/theme" Target="/ppt/slideMasters/theme/theme1.xml" Id="R975432f277ac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69027fec2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1e2e35ad2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2f4ff587c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0732100f1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2903e3e07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050659fb4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a32b6b71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cf12b6a11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CHARLOTTE HEGGLAND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