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f2077d619e40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d0115d65794945"/>
  </p:sldMasterIdLst>
  <p:sldIdLst>
    <p:sldId xmlns:r="http://schemas.openxmlformats.org/officeDocument/2006/relationships" id="256" r:id="R4e9b8da4259c46d8"/>
    <p:sldId xmlns:r="http://schemas.openxmlformats.org/officeDocument/2006/relationships" id="257" r:id="Ra8f50619643b48cc"/>
    <p:sldId xmlns:r="http://schemas.openxmlformats.org/officeDocument/2006/relationships" id="258" r:id="R0bd672b0adf84986"/>
    <p:sldId xmlns:r="http://schemas.openxmlformats.org/officeDocument/2006/relationships" id="259" r:id="R087e2d7dcf9b4577"/>
    <p:sldId xmlns:r="http://schemas.openxmlformats.org/officeDocument/2006/relationships" id="260" r:id="Rc611363d1aaf4ffb"/>
    <p:sldId xmlns:r="http://schemas.openxmlformats.org/officeDocument/2006/relationships" id="261" r:id="R5934d6334a724efe"/>
    <p:sldId xmlns:r="http://schemas.openxmlformats.org/officeDocument/2006/relationships" id="262" r:id="R90a579b435904d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0115d65794945" /><Relationship Type="http://schemas.openxmlformats.org/officeDocument/2006/relationships/slide" Target="/ppt/slides/slide1.xml" Id="R4e9b8da4259c46d8" /><Relationship Type="http://schemas.openxmlformats.org/officeDocument/2006/relationships/slide" Target="/ppt/slides/slide2.xml" Id="Ra8f50619643b48cc" /><Relationship Type="http://schemas.openxmlformats.org/officeDocument/2006/relationships/slide" Target="/ppt/slides/slide3.xml" Id="R0bd672b0adf84986" /><Relationship Type="http://schemas.openxmlformats.org/officeDocument/2006/relationships/slide" Target="/ppt/slides/slide4.xml" Id="R087e2d7dcf9b4577" /><Relationship Type="http://schemas.openxmlformats.org/officeDocument/2006/relationships/slide" Target="/ppt/slides/slide5.xml" Id="Rc611363d1aaf4ffb" /><Relationship Type="http://schemas.openxmlformats.org/officeDocument/2006/relationships/slide" Target="/ppt/slides/slide6.xml" Id="R5934d6334a724efe" /><Relationship Type="http://schemas.openxmlformats.org/officeDocument/2006/relationships/slide" Target="/ppt/slides/slide7.xml" Id="R90a579b435904d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1ecd9494a4a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8555969a941d2" /><Relationship Type="http://schemas.openxmlformats.org/officeDocument/2006/relationships/theme" Target="/ppt/slideMasters/theme/theme1.xml" Id="R770257aa369e42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f8555969a941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35ad54d964e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0cd650b09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52a84f1e141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05bd1c7e149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f76b2e7c449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2bf6a18d949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67fca23e24c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BELLA VISTA HORTEN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VISTA HORTEN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BELLA VISTA HORTEN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VISTA HORTEN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VISTA HORTEN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VISTA HORTEN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7 824 088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−1 367 338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−1 616 050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−1 187 212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3 041 023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VISTA HORTEN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MILMIL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VISTA HORTEN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Prestegata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3181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930 177 768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BELLA VISTA HORTEN AS</a:t>
            </a:r>
          </a:p>
        </p:txBody>
      </p:sp>
    </p:spTree>
  </p:cSld>
  <p:clrMapOvr>
    <a:masterClrMapping xmlns:a="http://schemas.openxmlformats.org/drawingml/2006/main"/>
  </p:clrMapOvr>
</p:sld>
</file>