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716485688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cfbdefdd240be"/>
  </p:sldMasterIdLst>
  <p:sldIdLst>
    <p:sldId xmlns:r="http://schemas.openxmlformats.org/officeDocument/2006/relationships" id="256" r:id="R9ceed2a1ac6a466d"/>
    <p:sldId xmlns:r="http://schemas.openxmlformats.org/officeDocument/2006/relationships" id="257" r:id="R44669df2d8384742"/>
    <p:sldId xmlns:r="http://schemas.openxmlformats.org/officeDocument/2006/relationships" id="258" r:id="Rc2b69592b11d4d2e"/>
    <p:sldId xmlns:r="http://schemas.openxmlformats.org/officeDocument/2006/relationships" id="259" r:id="R0baba4b5ddf6452b"/>
    <p:sldId xmlns:r="http://schemas.openxmlformats.org/officeDocument/2006/relationships" id="260" r:id="R935300d3c34c4b61"/>
    <p:sldId xmlns:r="http://schemas.openxmlformats.org/officeDocument/2006/relationships" id="261" r:id="R136fa71dfff14919"/>
    <p:sldId xmlns:r="http://schemas.openxmlformats.org/officeDocument/2006/relationships" id="262" r:id="R11ec75c2f8ed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cfbdefdd240be" /><Relationship Type="http://schemas.openxmlformats.org/officeDocument/2006/relationships/slide" Target="/ppt/slides/slide1.xml" Id="R9ceed2a1ac6a466d" /><Relationship Type="http://schemas.openxmlformats.org/officeDocument/2006/relationships/slide" Target="/ppt/slides/slide2.xml" Id="R44669df2d8384742" /><Relationship Type="http://schemas.openxmlformats.org/officeDocument/2006/relationships/slide" Target="/ppt/slides/slide3.xml" Id="Rc2b69592b11d4d2e" /><Relationship Type="http://schemas.openxmlformats.org/officeDocument/2006/relationships/slide" Target="/ppt/slides/slide4.xml" Id="R0baba4b5ddf6452b" /><Relationship Type="http://schemas.openxmlformats.org/officeDocument/2006/relationships/slide" Target="/ppt/slides/slide5.xml" Id="R935300d3c34c4b61" /><Relationship Type="http://schemas.openxmlformats.org/officeDocument/2006/relationships/slide" Target="/ppt/slides/slide6.xml" Id="R136fa71dfff14919" /><Relationship Type="http://schemas.openxmlformats.org/officeDocument/2006/relationships/slide" Target="/ppt/slides/slide7.xml" Id="R11ec75c2f8ed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739eb28e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e03bf1314c92" /><Relationship Type="http://schemas.openxmlformats.org/officeDocument/2006/relationships/theme" Target="/ppt/slideMasters/theme/theme1.xml" Id="Rea7e84adc56c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be03bf131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55e6da7e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a036965a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40309181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7ac64146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0b3a1fea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d786b170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9aca85e9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136 002 221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SLOTTERØY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ANTONSEN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