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e4ac91ef9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164eae3484708"/>
  </p:sldMasterIdLst>
  <p:sldIdLst>
    <p:sldId xmlns:r="http://schemas.openxmlformats.org/officeDocument/2006/relationships" id="256" r:id="R318170c2035f4372"/>
    <p:sldId xmlns:r="http://schemas.openxmlformats.org/officeDocument/2006/relationships" id="257" r:id="R7bbbb70ebb0d4318"/>
    <p:sldId xmlns:r="http://schemas.openxmlformats.org/officeDocument/2006/relationships" id="258" r:id="Rac1a6cca013f4b3b"/>
    <p:sldId xmlns:r="http://schemas.openxmlformats.org/officeDocument/2006/relationships" id="259" r:id="Rf2f4e2cd1f9c4431"/>
    <p:sldId xmlns:r="http://schemas.openxmlformats.org/officeDocument/2006/relationships" id="260" r:id="R8abaaf94ffc4443e"/>
    <p:sldId xmlns:r="http://schemas.openxmlformats.org/officeDocument/2006/relationships" id="261" r:id="R0b6e89e8946b419e"/>
    <p:sldId xmlns:r="http://schemas.openxmlformats.org/officeDocument/2006/relationships" id="262" r:id="Rcdc79c7b0516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164eae3484708" /><Relationship Type="http://schemas.openxmlformats.org/officeDocument/2006/relationships/slide" Target="/ppt/slides/slide1.xml" Id="R318170c2035f4372" /><Relationship Type="http://schemas.openxmlformats.org/officeDocument/2006/relationships/slide" Target="/ppt/slides/slide2.xml" Id="R7bbbb70ebb0d4318" /><Relationship Type="http://schemas.openxmlformats.org/officeDocument/2006/relationships/slide" Target="/ppt/slides/slide3.xml" Id="Rac1a6cca013f4b3b" /><Relationship Type="http://schemas.openxmlformats.org/officeDocument/2006/relationships/slide" Target="/ppt/slides/slide4.xml" Id="Rf2f4e2cd1f9c4431" /><Relationship Type="http://schemas.openxmlformats.org/officeDocument/2006/relationships/slide" Target="/ppt/slides/slide5.xml" Id="R8abaaf94ffc4443e" /><Relationship Type="http://schemas.openxmlformats.org/officeDocument/2006/relationships/slide" Target="/ppt/slides/slide6.xml" Id="R0b6e89e8946b419e" /><Relationship Type="http://schemas.openxmlformats.org/officeDocument/2006/relationships/slide" Target="/ppt/slides/slide7.xml" Id="Rcdc79c7b0516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fd24311b9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f6a2fc604764" /><Relationship Type="http://schemas.openxmlformats.org/officeDocument/2006/relationships/theme" Target="/ppt/slideMasters/theme/theme1.xml" Id="R0ec6c610fc9b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cf6a2fc60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c4f930f11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6136f9307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08a9cd4bf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19f5dd14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994de3dda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25afc12c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6da842ef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