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ce6de95d9dc4d9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e03f386b840408e"/>
  </p:sldMasterIdLst>
  <p:sldIdLst>
    <p:sldId xmlns:r="http://schemas.openxmlformats.org/officeDocument/2006/relationships" id="256" r:id="R0a41845130bb40f4"/>
    <p:sldId xmlns:r="http://schemas.openxmlformats.org/officeDocument/2006/relationships" id="257" r:id="R06c498794ca74d31"/>
    <p:sldId xmlns:r="http://schemas.openxmlformats.org/officeDocument/2006/relationships" id="258" r:id="Rf62949a898d34618"/>
    <p:sldId xmlns:r="http://schemas.openxmlformats.org/officeDocument/2006/relationships" id="259" r:id="Re7818d5a1c35421e"/>
    <p:sldId xmlns:r="http://schemas.openxmlformats.org/officeDocument/2006/relationships" id="260" r:id="Rcc0f1eb79c2c4b05"/>
    <p:sldId xmlns:r="http://schemas.openxmlformats.org/officeDocument/2006/relationships" id="261" r:id="R1e7023ccd5c647ad"/>
    <p:sldId xmlns:r="http://schemas.openxmlformats.org/officeDocument/2006/relationships" id="262" r:id="R092cb4d8cf02481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03f386b840408e" /><Relationship Type="http://schemas.openxmlformats.org/officeDocument/2006/relationships/slide" Target="/ppt/slides/slide1.xml" Id="R0a41845130bb40f4" /><Relationship Type="http://schemas.openxmlformats.org/officeDocument/2006/relationships/slide" Target="/ppt/slides/slide2.xml" Id="R06c498794ca74d31" /><Relationship Type="http://schemas.openxmlformats.org/officeDocument/2006/relationships/slide" Target="/ppt/slides/slide3.xml" Id="Rf62949a898d34618" /><Relationship Type="http://schemas.openxmlformats.org/officeDocument/2006/relationships/slide" Target="/ppt/slides/slide4.xml" Id="Re7818d5a1c35421e" /><Relationship Type="http://schemas.openxmlformats.org/officeDocument/2006/relationships/slide" Target="/ppt/slides/slide5.xml" Id="Rcc0f1eb79c2c4b05" /><Relationship Type="http://schemas.openxmlformats.org/officeDocument/2006/relationships/slide" Target="/ppt/slides/slide6.xml" Id="R1e7023ccd5c647ad" /><Relationship Type="http://schemas.openxmlformats.org/officeDocument/2006/relationships/slide" Target="/ppt/slides/slide7.xml" Id="R092cb4d8cf02481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de519253f6464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3512ee3a384ad1" /><Relationship Type="http://schemas.openxmlformats.org/officeDocument/2006/relationships/theme" Target="/ppt/slideMasters/theme/theme1.xml" Id="R1cfb9e8fa4684bc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e3512ee3a384ad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94ecf03cde47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0299b8f49a41a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8509bc65e44a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f9a292c0864a9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9659dccb64494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cc1008e4334bf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776dc9a85f41e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NOMA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NOMA REGNSKAP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539 164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3 181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3 704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107 100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329 487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CHO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MEGO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HARESTAD OSALAND  –  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MERETE GORGAS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FOMO Works, Grenseveien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4313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post@nomaregnskap.no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www.nomaregnskap.no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930 183 687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NOMA REGNSKAP AS</a:t>
            </a:r>
          </a:p>
        </p:txBody>
      </p:sp>
    </p:spTree>
  </p:cSld>
  <p:clrMapOvr>
    <a:masterClrMapping xmlns:a="http://schemas.openxmlformats.org/drawingml/2006/main"/>
  </p:clrMapOvr>
</p:sld>
</file>