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fec3fc0a7b45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50a42487ef459e"/>
  </p:sldMasterIdLst>
  <p:sldIdLst>
    <p:sldId xmlns:r="http://schemas.openxmlformats.org/officeDocument/2006/relationships" id="256" r:id="R5174a8efbb064e76"/>
    <p:sldId xmlns:r="http://schemas.openxmlformats.org/officeDocument/2006/relationships" id="257" r:id="Rcc17c3fe6ebc48ec"/>
    <p:sldId xmlns:r="http://schemas.openxmlformats.org/officeDocument/2006/relationships" id="258" r:id="R74f15e8940224cf2"/>
    <p:sldId xmlns:r="http://schemas.openxmlformats.org/officeDocument/2006/relationships" id="259" r:id="Rfcaabde998e64852"/>
    <p:sldId xmlns:r="http://schemas.openxmlformats.org/officeDocument/2006/relationships" id="260" r:id="R28cdde8d15e24c98"/>
    <p:sldId xmlns:r="http://schemas.openxmlformats.org/officeDocument/2006/relationships" id="261" r:id="R80de5e35005248cb"/>
    <p:sldId xmlns:r="http://schemas.openxmlformats.org/officeDocument/2006/relationships" id="262" r:id="R0fa810444e514d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50a42487ef459e" /><Relationship Type="http://schemas.openxmlformats.org/officeDocument/2006/relationships/slide" Target="/ppt/slides/slide1.xml" Id="R5174a8efbb064e76" /><Relationship Type="http://schemas.openxmlformats.org/officeDocument/2006/relationships/slide" Target="/ppt/slides/slide2.xml" Id="Rcc17c3fe6ebc48ec" /><Relationship Type="http://schemas.openxmlformats.org/officeDocument/2006/relationships/slide" Target="/ppt/slides/slide3.xml" Id="R74f15e8940224cf2" /><Relationship Type="http://schemas.openxmlformats.org/officeDocument/2006/relationships/slide" Target="/ppt/slides/slide4.xml" Id="Rfcaabde998e64852" /><Relationship Type="http://schemas.openxmlformats.org/officeDocument/2006/relationships/slide" Target="/ppt/slides/slide5.xml" Id="R28cdde8d15e24c98" /><Relationship Type="http://schemas.openxmlformats.org/officeDocument/2006/relationships/slide" Target="/ppt/slides/slide6.xml" Id="R80de5e35005248cb" /><Relationship Type="http://schemas.openxmlformats.org/officeDocument/2006/relationships/slide" Target="/ppt/slides/slide7.xml" Id="R0fa810444e514d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b96ca064d24c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8f4d4eb334320" /><Relationship Type="http://schemas.openxmlformats.org/officeDocument/2006/relationships/theme" Target="/ppt/slideMasters/theme/theme1.xml" Id="R1db4ac06c01047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18f4d4eb3343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37b425cc445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538d4fec245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ff52737754e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4bc0bdf8104e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a877886bb49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68a7bfc37346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430797cc94e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ÅHJ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ÅHJ INVEST AS ble etablert [år] og holder til i Storslett.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9 819 717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9 827 602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ÅDNE HOLM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Båtnesvegen 13B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9151 Storslett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930 194 018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ÅHJ INVEST AS</a:t>
            </a:r>
          </a:p>
        </p:txBody>
      </p:sp>
    </p:spTree>
  </p:cSld>
  <p:clrMapOvr>
    <a:masterClrMapping xmlns:a="http://schemas.openxmlformats.org/drawingml/2006/main"/>
  </p:clrMapOvr>
</p:sld>
</file>