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7f0794038147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d6ed470d8c4b0f"/>
  </p:sldMasterIdLst>
  <p:sldIdLst>
    <p:sldId xmlns:r="http://schemas.openxmlformats.org/officeDocument/2006/relationships" id="256" r:id="R009835b012564da2"/>
    <p:sldId xmlns:r="http://schemas.openxmlformats.org/officeDocument/2006/relationships" id="257" r:id="R23379a196bc64712"/>
    <p:sldId xmlns:r="http://schemas.openxmlformats.org/officeDocument/2006/relationships" id="258" r:id="R3045c4812e0b40d6"/>
    <p:sldId xmlns:r="http://schemas.openxmlformats.org/officeDocument/2006/relationships" id="259" r:id="Ra33b6be9c0674eb6"/>
    <p:sldId xmlns:r="http://schemas.openxmlformats.org/officeDocument/2006/relationships" id="260" r:id="R31aa20ad83974db1"/>
    <p:sldId xmlns:r="http://schemas.openxmlformats.org/officeDocument/2006/relationships" id="261" r:id="Rb2611359332147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6ed470d8c4b0f" /><Relationship Type="http://schemas.openxmlformats.org/officeDocument/2006/relationships/slide" Target="/ppt/slides/slide1.xml" Id="R009835b012564da2" /><Relationship Type="http://schemas.openxmlformats.org/officeDocument/2006/relationships/slide" Target="/ppt/slides/slide2.xml" Id="R23379a196bc64712" /><Relationship Type="http://schemas.openxmlformats.org/officeDocument/2006/relationships/slide" Target="/ppt/slides/slide3.xml" Id="R3045c4812e0b40d6" /><Relationship Type="http://schemas.openxmlformats.org/officeDocument/2006/relationships/slide" Target="/ppt/slides/slide4.xml" Id="Ra33b6be9c0674eb6" /><Relationship Type="http://schemas.openxmlformats.org/officeDocument/2006/relationships/slide" Target="/ppt/slides/slide5.xml" Id="R31aa20ad83974db1" /><Relationship Type="http://schemas.openxmlformats.org/officeDocument/2006/relationships/slide" Target="/ppt/slides/slide6.xml" Id="Rb2611359332147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945839a8b4b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3aa6734ca4593" /><Relationship Type="http://schemas.openxmlformats.org/officeDocument/2006/relationships/theme" Target="/ppt/slideMasters/theme/theme1.xml" Id="R9b315631176445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83aa6734ca45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2050b309e41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6445e7ddb4f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b22be986040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d20aa155043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a10be5dab4a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2916a59c04f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HVALFANGSTENS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930 196 401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