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584531d03049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ccf301419f44f8"/>
  </p:sldMasterIdLst>
  <p:sldIdLst>
    <p:sldId xmlns:r="http://schemas.openxmlformats.org/officeDocument/2006/relationships" id="256" r:id="Rfbc2462db6714e74"/>
    <p:sldId xmlns:r="http://schemas.openxmlformats.org/officeDocument/2006/relationships" id="257" r:id="R56a06359373149b4"/>
    <p:sldId xmlns:r="http://schemas.openxmlformats.org/officeDocument/2006/relationships" id="258" r:id="R323c6dbe03da455c"/>
    <p:sldId xmlns:r="http://schemas.openxmlformats.org/officeDocument/2006/relationships" id="259" r:id="R689736a8ed0543ed"/>
    <p:sldId xmlns:r="http://schemas.openxmlformats.org/officeDocument/2006/relationships" id="260" r:id="Rc73e2022739a4bc2"/>
    <p:sldId xmlns:r="http://schemas.openxmlformats.org/officeDocument/2006/relationships" id="261" r:id="R0c746074ee4349bc"/>
    <p:sldId xmlns:r="http://schemas.openxmlformats.org/officeDocument/2006/relationships" id="262" r:id="R4e7d59b27fa94d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ccf301419f44f8" /><Relationship Type="http://schemas.openxmlformats.org/officeDocument/2006/relationships/slide" Target="/ppt/slides/slide1.xml" Id="Rfbc2462db6714e74" /><Relationship Type="http://schemas.openxmlformats.org/officeDocument/2006/relationships/slide" Target="/ppt/slides/slide2.xml" Id="R56a06359373149b4" /><Relationship Type="http://schemas.openxmlformats.org/officeDocument/2006/relationships/slide" Target="/ppt/slides/slide3.xml" Id="R323c6dbe03da455c" /><Relationship Type="http://schemas.openxmlformats.org/officeDocument/2006/relationships/slide" Target="/ppt/slides/slide4.xml" Id="R689736a8ed0543ed" /><Relationship Type="http://schemas.openxmlformats.org/officeDocument/2006/relationships/slide" Target="/ppt/slides/slide5.xml" Id="Rc73e2022739a4bc2" /><Relationship Type="http://schemas.openxmlformats.org/officeDocument/2006/relationships/slide" Target="/ppt/slides/slide6.xml" Id="R0c746074ee4349bc" /><Relationship Type="http://schemas.openxmlformats.org/officeDocument/2006/relationships/slide" Target="/ppt/slides/slide7.xml" Id="R4e7d59b27fa94d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95223467b48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9e5c2ad274463" /><Relationship Type="http://schemas.openxmlformats.org/officeDocument/2006/relationships/theme" Target="/ppt/slideMasters/theme/theme1.xml" Id="R7676005e5cc94c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e9e5c2ad2744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94826372544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eb0e77f444d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86ba72ac540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429c11b7249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e1c1e73e249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29c4b260b43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e3b0ce66b4a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HVALFANGSTENS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HVALFANGSTENS HUS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45 321 903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29 069 154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22 042 089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91 638 324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293 872 660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 AS  –  47,7 %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INVEST AS  –  38,4 %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 INVEST AS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AUGUST JAHRE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KNUTSEN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CORNELIA ELISABETH JAHRE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930 196 401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