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4b0be72934b4d4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905bb75b97d4208"/>
  </p:sldMasterIdLst>
  <p:sldIdLst>
    <p:sldId xmlns:r="http://schemas.openxmlformats.org/officeDocument/2006/relationships" id="256" r:id="Rd85c219200d1443d"/>
    <p:sldId xmlns:r="http://schemas.openxmlformats.org/officeDocument/2006/relationships" id="257" r:id="R1547f957faaf414e"/>
    <p:sldId xmlns:r="http://schemas.openxmlformats.org/officeDocument/2006/relationships" id="258" r:id="R6ecf3c5900ab4404"/>
    <p:sldId xmlns:r="http://schemas.openxmlformats.org/officeDocument/2006/relationships" id="259" r:id="R21e98c031a574cb2"/>
    <p:sldId xmlns:r="http://schemas.openxmlformats.org/officeDocument/2006/relationships" id="260" r:id="Rca3a410f705d4927"/>
    <p:sldId xmlns:r="http://schemas.openxmlformats.org/officeDocument/2006/relationships" id="261" r:id="R40150e837d344653"/>
    <p:sldId xmlns:r="http://schemas.openxmlformats.org/officeDocument/2006/relationships" id="262" r:id="R3b52cb23b2db41f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905bb75b97d4208" /><Relationship Type="http://schemas.openxmlformats.org/officeDocument/2006/relationships/slide" Target="/ppt/slides/slide1.xml" Id="Rd85c219200d1443d" /><Relationship Type="http://schemas.openxmlformats.org/officeDocument/2006/relationships/slide" Target="/ppt/slides/slide2.xml" Id="R1547f957faaf414e" /><Relationship Type="http://schemas.openxmlformats.org/officeDocument/2006/relationships/slide" Target="/ppt/slides/slide3.xml" Id="R6ecf3c5900ab4404" /><Relationship Type="http://schemas.openxmlformats.org/officeDocument/2006/relationships/slide" Target="/ppt/slides/slide4.xml" Id="R21e98c031a574cb2" /><Relationship Type="http://schemas.openxmlformats.org/officeDocument/2006/relationships/slide" Target="/ppt/slides/slide5.xml" Id="Rca3a410f705d4927" /><Relationship Type="http://schemas.openxmlformats.org/officeDocument/2006/relationships/slide" Target="/ppt/slides/slide6.xml" Id="R40150e837d344653" /><Relationship Type="http://schemas.openxmlformats.org/officeDocument/2006/relationships/slide" Target="/ppt/slides/slide7.xml" Id="R3b52cb23b2db41f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31ec870d9bf449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02e9daef1e425e" /><Relationship Type="http://schemas.openxmlformats.org/officeDocument/2006/relationships/theme" Target="/ppt/slideMasters/theme/theme1.xml" Id="R17699a5cf7d8489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102e9daef1e425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a7719fffb44bb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c570196ceb4ee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14771b471741c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26115776fd4a6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2d3e902c584dd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6e146cb1cd405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38b30247e74fb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PG CLEANWATER SOLUTIONS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PG CLEANWATER SOLUTIONS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PG CLEANWATER SOLUTIONS AS ble etablert [år] og holder til i Sande I Vestfold.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PG CLEANWATER SOLUTIONS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PG CLEANWATER SOLUTIONS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PG CLEANWATER SOLUTIONS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6 250 708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−8 649 025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−8 796 009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1 204 548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15 349 090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PG CLEANWATER SOLUTIONS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PG FLOW SOLUTIONS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PG CLEANWATER SOLUTIONS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Lærumveien 100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3074 Sande I Vestfold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66 77 56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post@pgcleanwater.com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www.pgcleanwater.com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930 201 111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PG CLEANWATER SOLUTIONS AS</a:t>
            </a:r>
          </a:p>
        </p:txBody>
      </p:sp>
    </p:spTree>
  </p:cSld>
  <p:clrMapOvr>
    <a:masterClrMapping xmlns:a="http://schemas.openxmlformats.org/drawingml/2006/main"/>
  </p:clrMapOvr>
</p:sld>
</file>