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f07fe0352f9474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745a50caa9e4fbd"/>
  </p:sldMasterIdLst>
  <p:sldIdLst>
    <p:sldId xmlns:r="http://schemas.openxmlformats.org/officeDocument/2006/relationships" id="256" r:id="R1c02b4963d8d48fa"/>
    <p:sldId xmlns:r="http://schemas.openxmlformats.org/officeDocument/2006/relationships" id="257" r:id="R10a515637abc45aa"/>
    <p:sldId xmlns:r="http://schemas.openxmlformats.org/officeDocument/2006/relationships" id="258" r:id="Rb99e47a0618d4da4"/>
    <p:sldId xmlns:r="http://schemas.openxmlformats.org/officeDocument/2006/relationships" id="259" r:id="R44d993f1d07f4ff1"/>
    <p:sldId xmlns:r="http://schemas.openxmlformats.org/officeDocument/2006/relationships" id="260" r:id="R352536774ad24865"/>
    <p:sldId xmlns:r="http://schemas.openxmlformats.org/officeDocument/2006/relationships" id="261" r:id="Rf932f58f080444e7"/>
    <p:sldId xmlns:r="http://schemas.openxmlformats.org/officeDocument/2006/relationships" id="262" r:id="Rc16c6218cceb49a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45a50caa9e4fbd" /><Relationship Type="http://schemas.openxmlformats.org/officeDocument/2006/relationships/slide" Target="/ppt/slides/slide1.xml" Id="R1c02b4963d8d48fa" /><Relationship Type="http://schemas.openxmlformats.org/officeDocument/2006/relationships/slide" Target="/ppt/slides/slide2.xml" Id="R10a515637abc45aa" /><Relationship Type="http://schemas.openxmlformats.org/officeDocument/2006/relationships/slide" Target="/ppt/slides/slide3.xml" Id="Rb99e47a0618d4da4" /><Relationship Type="http://schemas.openxmlformats.org/officeDocument/2006/relationships/slide" Target="/ppt/slides/slide4.xml" Id="R44d993f1d07f4ff1" /><Relationship Type="http://schemas.openxmlformats.org/officeDocument/2006/relationships/slide" Target="/ppt/slides/slide5.xml" Id="R352536774ad24865" /><Relationship Type="http://schemas.openxmlformats.org/officeDocument/2006/relationships/slide" Target="/ppt/slides/slide6.xml" Id="Rf932f58f080444e7" /><Relationship Type="http://schemas.openxmlformats.org/officeDocument/2006/relationships/slide" Target="/ppt/slides/slide7.xml" Id="Rc16c6218cceb49a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eab34dbf6d437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7862bf8ab84dfa" /><Relationship Type="http://schemas.openxmlformats.org/officeDocument/2006/relationships/theme" Target="/ppt/slideMasters/theme/theme1.xml" Id="R40c80ded72b84d6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87862bf8ab84df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8d67cfbd604c8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505c6be5ce448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2b1a60750b4d6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9be75111744cc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fa977322ef402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d160a1418d431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83b62073984fe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RADIUS NORD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RADIUS NORD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RADIUS NORD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RADIUS NORD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RADIUS NORD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RADIUS NORD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−33 604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−33 604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381 252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2 041 052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RADIUS NORD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KRISTIANSEN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GINTARAS PALAIMA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SIMONAS EIMAITIS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RADIUS NORD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Riddervolds gate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930 204 021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RADIUS NORD AS</a:t>
            </a:r>
          </a:p>
        </p:txBody>
      </p:sp>
    </p:spTree>
  </p:cSld>
  <p:clrMapOvr>
    <a:masterClrMapping xmlns:a="http://schemas.openxmlformats.org/drawingml/2006/main"/>
  </p:clrMapOvr>
</p:sld>
</file>