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e6bf5794084c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fbdf6a020244b9"/>
  </p:sldMasterIdLst>
  <p:sldIdLst>
    <p:sldId xmlns:r="http://schemas.openxmlformats.org/officeDocument/2006/relationships" id="256" r:id="R6ece4bb0d1d34c0a"/>
    <p:sldId xmlns:r="http://schemas.openxmlformats.org/officeDocument/2006/relationships" id="257" r:id="Rb983ef58e9024c6c"/>
    <p:sldId xmlns:r="http://schemas.openxmlformats.org/officeDocument/2006/relationships" id="258" r:id="R7a5c33d734b64f49"/>
    <p:sldId xmlns:r="http://schemas.openxmlformats.org/officeDocument/2006/relationships" id="259" r:id="R3216477da40a404a"/>
    <p:sldId xmlns:r="http://schemas.openxmlformats.org/officeDocument/2006/relationships" id="260" r:id="R95cccaeadd834468"/>
    <p:sldId xmlns:r="http://schemas.openxmlformats.org/officeDocument/2006/relationships" id="261" r:id="R979251b1777b40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fbdf6a020244b9" /><Relationship Type="http://schemas.openxmlformats.org/officeDocument/2006/relationships/slide" Target="/ppt/slides/slide1.xml" Id="R6ece4bb0d1d34c0a" /><Relationship Type="http://schemas.openxmlformats.org/officeDocument/2006/relationships/slide" Target="/ppt/slides/slide2.xml" Id="Rb983ef58e9024c6c" /><Relationship Type="http://schemas.openxmlformats.org/officeDocument/2006/relationships/slide" Target="/ppt/slides/slide3.xml" Id="R7a5c33d734b64f49" /><Relationship Type="http://schemas.openxmlformats.org/officeDocument/2006/relationships/slide" Target="/ppt/slides/slide4.xml" Id="R3216477da40a404a" /><Relationship Type="http://schemas.openxmlformats.org/officeDocument/2006/relationships/slide" Target="/ppt/slides/slide5.xml" Id="R95cccaeadd834468" /><Relationship Type="http://schemas.openxmlformats.org/officeDocument/2006/relationships/slide" Target="/ppt/slides/slide6.xml" Id="R979251b1777b40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36dde468a848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fc90f43e6456c" /><Relationship Type="http://schemas.openxmlformats.org/officeDocument/2006/relationships/theme" Target="/ppt/slideMasters/theme/theme1.xml" Id="Ra32c37e715624e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bfc90f43e645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b875e2cd643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3bec5f28e04d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7c37a93e143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37a98b43b34e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2a692c94745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e0e695766a4a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FRANSSON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FRANSSON HOLDING AS ble etablert [år] og holder til i Gjerdrum.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KARL-ALBERT ABBE FRANSSON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Trulsrudtoppen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2022 Gjerdrum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930 208 752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FRANSSON HOLDING AS</a:t>
            </a:r>
          </a:p>
        </p:txBody>
      </p:sp>
    </p:spTree>
  </p:cSld>
  <p:clrMapOvr>
    <a:masterClrMapping xmlns:a="http://schemas.openxmlformats.org/drawingml/2006/main"/>
  </p:clrMapOvr>
</p:sld>
</file>