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00ccb8fe7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f5716493b4bc4"/>
  </p:sldMasterIdLst>
  <p:sldIdLst>
    <p:sldId xmlns:r="http://schemas.openxmlformats.org/officeDocument/2006/relationships" id="256" r:id="R216adb6a92224f9c"/>
    <p:sldId xmlns:r="http://schemas.openxmlformats.org/officeDocument/2006/relationships" id="257" r:id="Rc1bb9df71f384c20"/>
    <p:sldId xmlns:r="http://schemas.openxmlformats.org/officeDocument/2006/relationships" id="258" r:id="Rbfe7a174ea124b6c"/>
    <p:sldId xmlns:r="http://schemas.openxmlformats.org/officeDocument/2006/relationships" id="259" r:id="R9c5ab502e9e64a05"/>
    <p:sldId xmlns:r="http://schemas.openxmlformats.org/officeDocument/2006/relationships" id="260" r:id="R023636d0bcf84309"/>
    <p:sldId xmlns:r="http://schemas.openxmlformats.org/officeDocument/2006/relationships" id="261" r:id="R1906db82a0da4e85"/>
    <p:sldId xmlns:r="http://schemas.openxmlformats.org/officeDocument/2006/relationships" id="262" r:id="R57a30fff4347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f5716493b4bc4" /><Relationship Type="http://schemas.openxmlformats.org/officeDocument/2006/relationships/slide" Target="/ppt/slides/slide1.xml" Id="R216adb6a92224f9c" /><Relationship Type="http://schemas.openxmlformats.org/officeDocument/2006/relationships/slide" Target="/ppt/slides/slide2.xml" Id="Rc1bb9df71f384c20" /><Relationship Type="http://schemas.openxmlformats.org/officeDocument/2006/relationships/slide" Target="/ppt/slides/slide3.xml" Id="Rbfe7a174ea124b6c" /><Relationship Type="http://schemas.openxmlformats.org/officeDocument/2006/relationships/slide" Target="/ppt/slides/slide4.xml" Id="R9c5ab502e9e64a05" /><Relationship Type="http://schemas.openxmlformats.org/officeDocument/2006/relationships/slide" Target="/ppt/slides/slide5.xml" Id="R023636d0bcf84309" /><Relationship Type="http://schemas.openxmlformats.org/officeDocument/2006/relationships/slide" Target="/ppt/slides/slide6.xml" Id="R1906db82a0da4e85" /><Relationship Type="http://schemas.openxmlformats.org/officeDocument/2006/relationships/slide" Target="/ppt/slides/slide7.xml" Id="R57a30fff4347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60c9ce4a4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b75f9f1284666" /><Relationship Type="http://schemas.openxmlformats.org/officeDocument/2006/relationships/theme" Target="/ppt/slideMasters/theme/theme1.xml" Id="R7a68d56646af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b75f9f128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b8484f75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3f123c8c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7b94f6dc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9812a7a9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44e4106e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edfc1dced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800c15fd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