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0684e893bf046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f6e2990fa4e42cc"/>
  </p:sldMasterIdLst>
  <p:sldIdLst>
    <p:sldId xmlns:r="http://schemas.openxmlformats.org/officeDocument/2006/relationships" id="256" r:id="Ra5aa375b54634c7d"/>
    <p:sldId xmlns:r="http://schemas.openxmlformats.org/officeDocument/2006/relationships" id="257" r:id="Rd7700b9d1e7d4e2c"/>
    <p:sldId xmlns:r="http://schemas.openxmlformats.org/officeDocument/2006/relationships" id="258" r:id="Rcf8a451f00c742be"/>
    <p:sldId xmlns:r="http://schemas.openxmlformats.org/officeDocument/2006/relationships" id="259" r:id="R577cd43e2c554468"/>
    <p:sldId xmlns:r="http://schemas.openxmlformats.org/officeDocument/2006/relationships" id="260" r:id="Rfbaaed9ec56740fb"/>
    <p:sldId xmlns:r="http://schemas.openxmlformats.org/officeDocument/2006/relationships" id="261" r:id="Ra83cd0f1b978430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6e2990fa4e42cc" /><Relationship Type="http://schemas.openxmlformats.org/officeDocument/2006/relationships/slide" Target="/ppt/slides/slide1.xml" Id="Ra5aa375b54634c7d" /><Relationship Type="http://schemas.openxmlformats.org/officeDocument/2006/relationships/slide" Target="/ppt/slides/slide2.xml" Id="Rd7700b9d1e7d4e2c" /><Relationship Type="http://schemas.openxmlformats.org/officeDocument/2006/relationships/slide" Target="/ppt/slides/slide3.xml" Id="Rcf8a451f00c742be" /><Relationship Type="http://schemas.openxmlformats.org/officeDocument/2006/relationships/slide" Target="/ppt/slides/slide4.xml" Id="R577cd43e2c554468" /><Relationship Type="http://schemas.openxmlformats.org/officeDocument/2006/relationships/slide" Target="/ppt/slides/slide5.xml" Id="Rfbaaed9ec56740fb" /><Relationship Type="http://schemas.openxmlformats.org/officeDocument/2006/relationships/slide" Target="/ppt/slides/slide6.xml" Id="Ra83cd0f1b978430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5b773f678b40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f5650ad82748e7" /><Relationship Type="http://schemas.openxmlformats.org/officeDocument/2006/relationships/theme" Target="/ppt/slideMasters/theme/theme1.xml" Id="Rd074e4267d404fe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f5650ad82748e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fa2937776d418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842f49245e49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2000099ec74fe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81b4262b5248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acdf487e6842b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87ac9551554f2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BIRINGT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BIRINGT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BIRINGT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BIRINGT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BIRINGT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BIRINGT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SKOLAND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BIRINGT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Maridalsveien 63A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0458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930 210 102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BIRINGT AS</a:t>
            </a:r>
          </a:p>
        </p:txBody>
      </p:sp>
    </p:spTree>
  </p:cSld>
  <p:clrMapOvr>
    <a:masterClrMapping xmlns:a="http://schemas.openxmlformats.org/drawingml/2006/main"/>
  </p:clrMapOvr>
</p:sld>
</file>