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c4b4b205145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88dfb682c43e6"/>
  </p:sldMasterIdLst>
  <p:sldIdLst>
    <p:sldId xmlns:r="http://schemas.openxmlformats.org/officeDocument/2006/relationships" id="256" r:id="Rd77a414687684c00"/>
    <p:sldId xmlns:r="http://schemas.openxmlformats.org/officeDocument/2006/relationships" id="257" r:id="R8ea79d86efb34a44"/>
    <p:sldId xmlns:r="http://schemas.openxmlformats.org/officeDocument/2006/relationships" id="258" r:id="R28d628fd8f244a89"/>
    <p:sldId xmlns:r="http://schemas.openxmlformats.org/officeDocument/2006/relationships" id="259" r:id="R9295bb1361544acf"/>
    <p:sldId xmlns:r="http://schemas.openxmlformats.org/officeDocument/2006/relationships" id="260" r:id="Rbc43c9b5e20e430b"/>
    <p:sldId xmlns:r="http://schemas.openxmlformats.org/officeDocument/2006/relationships" id="261" r:id="R66ba5a64f73d4b9b"/>
    <p:sldId xmlns:r="http://schemas.openxmlformats.org/officeDocument/2006/relationships" id="262" r:id="Re0f7bf9df151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88dfb682c43e6" /><Relationship Type="http://schemas.openxmlformats.org/officeDocument/2006/relationships/slide" Target="/ppt/slides/slide1.xml" Id="Rd77a414687684c00" /><Relationship Type="http://schemas.openxmlformats.org/officeDocument/2006/relationships/slide" Target="/ppt/slides/slide2.xml" Id="R8ea79d86efb34a44" /><Relationship Type="http://schemas.openxmlformats.org/officeDocument/2006/relationships/slide" Target="/ppt/slides/slide3.xml" Id="R28d628fd8f244a89" /><Relationship Type="http://schemas.openxmlformats.org/officeDocument/2006/relationships/slide" Target="/ppt/slides/slide4.xml" Id="R9295bb1361544acf" /><Relationship Type="http://schemas.openxmlformats.org/officeDocument/2006/relationships/slide" Target="/ppt/slides/slide5.xml" Id="Rbc43c9b5e20e430b" /><Relationship Type="http://schemas.openxmlformats.org/officeDocument/2006/relationships/slide" Target="/ppt/slides/slide6.xml" Id="R66ba5a64f73d4b9b" /><Relationship Type="http://schemas.openxmlformats.org/officeDocument/2006/relationships/slide" Target="/ppt/slides/slide7.xml" Id="Re0f7bf9df151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cf9084e63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89c41ba25408d" /><Relationship Type="http://schemas.openxmlformats.org/officeDocument/2006/relationships/theme" Target="/ppt/slideMasters/theme/theme1.xml" Id="R2fa35f0a4bcd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89c41ba2540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c6421c8e2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223318ee0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bb88468ee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eae99a786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7bc80f8a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c388b20543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da46ee5bf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G4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G4 VEST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−583 641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1 793 741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KGI 83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Jordalsveien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930 211 494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G4 VEST AS</a:t>
            </a:r>
          </a:p>
        </p:txBody>
      </p:sp>
    </p:spTree>
  </p:cSld>
  <p:clrMapOvr>
    <a:masterClrMapping xmlns:a="http://schemas.openxmlformats.org/drawingml/2006/main"/>
  </p:clrMapOvr>
</p:sld>
</file>