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706acfda16a4a6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70c385bda5043aa"/>
  </p:sldMasterIdLst>
  <p:sldIdLst>
    <p:sldId xmlns:r="http://schemas.openxmlformats.org/officeDocument/2006/relationships" id="256" r:id="R12327b319f884a81"/>
    <p:sldId xmlns:r="http://schemas.openxmlformats.org/officeDocument/2006/relationships" id="257" r:id="R2f011735a24f45c6"/>
    <p:sldId xmlns:r="http://schemas.openxmlformats.org/officeDocument/2006/relationships" id="258" r:id="Rd029de1f7fed4ce9"/>
    <p:sldId xmlns:r="http://schemas.openxmlformats.org/officeDocument/2006/relationships" id="259" r:id="R9a0905eae6a74578"/>
    <p:sldId xmlns:r="http://schemas.openxmlformats.org/officeDocument/2006/relationships" id="260" r:id="Rd5751795b0224416"/>
    <p:sldId xmlns:r="http://schemas.openxmlformats.org/officeDocument/2006/relationships" id="261" r:id="Rca3d70e049a04ec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70c385bda5043aa" /><Relationship Type="http://schemas.openxmlformats.org/officeDocument/2006/relationships/slide" Target="/ppt/slides/slide1.xml" Id="R12327b319f884a81" /><Relationship Type="http://schemas.openxmlformats.org/officeDocument/2006/relationships/slide" Target="/ppt/slides/slide2.xml" Id="R2f011735a24f45c6" /><Relationship Type="http://schemas.openxmlformats.org/officeDocument/2006/relationships/slide" Target="/ppt/slides/slide3.xml" Id="Rd029de1f7fed4ce9" /><Relationship Type="http://schemas.openxmlformats.org/officeDocument/2006/relationships/slide" Target="/ppt/slides/slide4.xml" Id="R9a0905eae6a74578" /><Relationship Type="http://schemas.openxmlformats.org/officeDocument/2006/relationships/slide" Target="/ppt/slides/slide5.xml" Id="Rd5751795b0224416" /><Relationship Type="http://schemas.openxmlformats.org/officeDocument/2006/relationships/slide" Target="/ppt/slides/slide6.xml" Id="Rca3d70e049a04ec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918fd351a3d4a4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c4a52fb0364a7c" /><Relationship Type="http://schemas.openxmlformats.org/officeDocument/2006/relationships/theme" Target="/ppt/slideMasters/theme/theme1.xml" Id="R644f8797c28e432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bc4a52fb0364a7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8cddad210547e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0574c6da7b40b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788b91625648e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dacdaa38bb436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2d5878e060424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6cdde00c7174e2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GRIWA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GRIWA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GRIWA INVEST AS ble etablert [år] og holder til i Loddefjord.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GRIWA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GRIWA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GRIWA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GRIMEN TINA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GRIWA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Loddefjordlien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5171 Loddefjord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930 212 539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GRIWA INVEST AS</a:t>
            </a:r>
          </a:p>
        </p:txBody>
      </p:sp>
    </p:spTree>
  </p:cSld>
  <p:clrMapOvr>
    <a:masterClrMapping xmlns:a="http://schemas.openxmlformats.org/drawingml/2006/main"/>
  </p:clrMapOvr>
</p:sld>
</file>