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4a2af9cfbf49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3a71dd619994e3c"/>
  </p:sldMasterIdLst>
  <p:sldIdLst>
    <p:sldId xmlns:r="http://schemas.openxmlformats.org/officeDocument/2006/relationships" id="256" r:id="R184ec5c6a7c74114"/>
    <p:sldId xmlns:r="http://schemas.openxmlformats.org/officeDocument/2006/relationships" id="257" r:id="R365172d17a7b4ebc"/>
    <p:sldId xmlns:r="http://schemas.openxmlformats.org/officeDocument/2006/relationships" id="258" r:id="R3dabf0c8b1ab45f9"/>
    <p:sldId xmlns:r="http://schemas.openxmlformats.org/officeDocument/2006/relationships" id="259" r:id="R7dd9a25593b94b1b"/>
    <p:sldId xmlns:r="http://schemas.openxmlformats.org/officeDocument/2006/relationships" id="260" r:id="R405970cc9414408f"/>
    <p:sldId xmlns:r="http://schemas.openxmlformats.org/officeDocument/2006/relationships" id="261" r:id="R90e6b4930bb5493e"/>
    <p:sldId xmlns:r="http://schemas.openxmlformats.org/officeDocument/2006/relationships" id="262" r:id="Rc0a9237dad9e467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a71dd619994e3c" /><Relationship Type="http://schemas.openxmlformats.org/officeDocument/2006/relationships/slide" Target="/ppt/slides/slide1.xml" Id="R184ec5c6a7c74114" /><Relationship Type="http://schemas.openxmlformats.org/officeDocument/2006/relationships/slide" Target="/ppt/slides/slide2.xml" Id="R365172d17a7b4ebc" /><Relationship Type="http://schemas.openxmlformats.org/officeDocument/2006/relationships/slide" Target="/ppt/slides/slide3.xml" Id="R3dabf0c8b1ab45f9" /><Relationship Type="http://schemas.openxmlformats.org/officeDocument/2006/relationships/slide" Target="/ppt/slides/slide4.xml" Id="R7dd9a25593b94b1b" /><Relationship Type="http://schemas.openxmlformats.org/officeDocument/2006/relationships/slide" Target="/ppt/slides/slide5.xml" Id="R405970cc9414408f" /><Relationship Type="http://schemas.openxmlformats.org/officeDocument/2006/relationships/slide" Target="/ppt/slides/slide6.xml" Id="R90e6b4930bb5493e" /><Relationship Type="http://schemas.openxmlformats.org/officeDocument/2006/relationships/slide" Target="/ppt/slides/slide7.xml" Id="Rc0a9237dad9e467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4703593c024f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175175427d4baa" /><Relationship Type="http://schemas.openxmlformats.org/officeDocument/2006/relationships/theme" Target="/ppt/slideMasters/theme/theme1.xml" Id="R1903b65b875a41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175175427d4b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7edceeb08b4b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9c1c3e40fc49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20219e7c7644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f992d997944c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a8187a106a47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af235a5f604e7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39ffa2b4b340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ZOOMPLUS DIGITAL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ZOOMPLUS DIGITAL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ZOOMPLUS DIGITAL AS ble etablert [år] og holder til i Lørenskog.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ZOOMPLUS DIGITAL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ZOOMPLUS DIGITAL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ZOOMPLUS DIGITAL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143 539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−150 908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−150 738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−218 759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105 610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ZOOMPLUS DIGITAL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DOUHA JABBAR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ZOOMPLUS DIGITAL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Søster Mathildes 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1461 Lørenskog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930 213 039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ZOOMPLUS DIGITAL AS</a:t>
            </a:r>
          </a:p>
        </p:txBody>
      </p:sp>
    </p:spTree>
  </p:cSld>
  <p:clrMapOvr>
    <a:masterClrMapping xmlns:a="http://schemas.openxmlformats.org/drawingml/2006/main"/>
  </p:clrMapOvr>
</p:sld>
</file>