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cebf88002e45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0c6cfb9d06431f"/>
  </p:sldMasterIdLst>
  <p:sldIdLst>
    <p:sldId xmlns:r="http://schemas.openxmlformats.org/officeDocument/2006/relationships" id="256" r:id="R8cae580d48404324"/>
    <p:sldId xmlns:r="http://schemas.openxmlformats.org/officeDocument/2006/relationships" id="257" r:id="R8d94db3dbb2d4ff6"/>
    <p:sldId xmlns:r="http://schemas.openxmlformats.org/officeDocument/2006/relationships" id="258" r:id="Rd5d78e94a4044de8"/>
    <p:sldId xmlns:r="http://schemas.openxmlformats.org/officeDocument/2006/relationships" id="259" r:id="Rf6b43a34fafd49fd"/>
    <p:sldId xmlns:r="http://schemas.openxmlformats.org/officeDocument/2006/relationships" id="260" r:id="R4fdb0f111d7448f4"/>
    <p:sldId xmlns:r="http://schemas.openxmlformats.org/officeDocument/2006/relationships" id="261" r:id="R240ee836f38d43ef"/>
    <p:sldId xmlns:r="http://schemas.openxmlformats.org/officeDocument/2006/relationships" id="262" r:id="Rb1bfbe62b60246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0c6cfb9d06431f" /><Relationship Type="http://schemas.openxmlformats.org/officeDocument/2006/relationships/slide" Target="/ppt/slides/slide1.xml" Id="R8cae580d48404324" /><Relationship Type="http://schemas.openxmlformats.org/officeDocument/2006/relationships/slide" Target="/ppt/slides/slide2.xml" Id="R8d94db3dbb2d4ff6" /><Relationship Type="http://schemas.openxmlformats.org/officeDocument/2006/relationships/slide" Target="/ppt/slides/slide3.xml" Id="Rd5d78e94a4044de8" /><Relationship Type="http://schemas.openxmlformats.org/officeDocument/2006/relationships/slide" Target="/ppt/slides/slide4.xml" Id="Rf6b43a34fafd49fd" /><Relationship Type="http://schemas.openxmlformats.org/officeDocument/2006/relationships/slide" Target="/ppt/slides/slide5.xml" Id="R4fdb0f111d7448f4" /><Relationship Type="http://schemas.openxmlformats.org/officeDocument/2006/relationships/slide" Target="/ppt/slides/slide6.xml" Id="R240ee836f38d43ef" /><Relationship Type="http://schemas.openxmlformats.org/officeDocument/2006/relationships/slide" Target="/ppt/slides/slide7.xml" Id="Rb1bfbe62b60246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d6c3f4d49848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116d79eb44b70" /><Relationship Type="http://schemas.openxmlformats.org/officeDocument/2006/relationships/theme" Target="/ppt/slideMasters/theme/theme1.xml" Id="Refafb7876b064c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0116d79eb44b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b3ec6e0c14d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ed7670bee41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4433c3ddf40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b631ca42a49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5a08d02d245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af04185434c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0880ef99644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ELYWHERE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ELYWHERE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ELYWHERE GROUP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ELYWHERE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ELYWHERE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ELYWHERE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−3 025 866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−72 868 501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77 155 285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ELYWHERE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KIDPROP AS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PRIVATE EQUITY AS  –  19,2 %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CAWICH HOLDING AS  –  10,8 %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 CAPITAL AS  –  10,8 %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VBC HOLDING AS  –  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HALD  –  5,3 %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ELYWHERE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Borgeskogen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930 216 747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ELYWHERE GROUP AS</a:t>
            </a:r>
          </a:p>
        </p:txBody>
      </p:sp>
    </p:spTree>
  </p:cSld>
  <p:clrMapOvr>
    <a:masterClrMapping xmlns:a="http://schemas.openxmlformats.org/drawingml/2006/main"/>
  </p:clrMapOvr>
</p:sld>
</file>