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30870bae5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649c982054cb0"/>
  </p:sldMasterIdLst>
  <p:sldIdLst>
    <p:sldId xmlns:r="http://schemas.openxmlformats.org/officeDocument/2006/relationships" id="256" r:id="R5887b15f153d43a6"/>
    <p:sldId xmlns:r="http://schemas.openxmlformats.org/officeDocument/2006/relationships" id="257" r:id="R61fd48d0c6e3486b"/>
    <p:sldId xmlns:r="http://schemas.openxmlformats.org/officeDocument/2006/relationships" id="258" r:id="R674629f21b3d4551"/>
    <p:sldId xmlns:r="http://schemas.openxmlformats.org/officeDocument/2006/relationships" id="259" r:id="Rca874d5943d046c9"/>
    <p:sldId xmlns:r="http://schemas.openxmlformats.org/officeDocument/2006/relationships" id="260" r:id="R0d53f638da334ac3"/>
    <p:sldId xmlns:r="http://schemas.openxmlformats.org/officeDocument/2006/relationships" id="261" r:id="R07521abb23644639"/>
    <p:sldId xmlns:r="http://schemas.openxmlformats.org/officeDocument/2006/relationships" id="262" r:id="Ra553150a40a9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649c982054cb0" /><Relationship Type="http://schemas.openxmlformats.org/officeDocument/2006/relationships/slide" Target="/ppt/slides/slide1.xml" Id="R5887b15f153d43a6" /><Relationship Type="http://schemas.openxmlformats.org/officeDocument/2006/relationships/slide" Target="/ppt/slides/slide2.xml" Id="R61fd48d0c6e3486b" /><Relationship Type="http://schemas.openxmlformats.org/officeDocument/2006/relationships/slide" Target="/ppt/slides/slide3.xml" Id="R674629f21b3d4551" /><Relationship Type="http://schemas.openxmlformats.org/officeDocument/2006/relationships/slide" Target="/ppt/slides/slide4.xml" Id="Rca874d5943d046c9" /><Relationship Type="http://schemas.openxmlformats.org/officeDocument/2006/relationships/slide" Target="/ppt/slides/slide5.xml" Id="R0d53f638da334ac3" /><Relationship Type="http://schemas.openxmlformats.org/officeDocument/2006/relationships/slide" Target="/ppt/slides/slide6.xml" Id="R07521abb23644639" /><Relationship Type="http://schemas.openxmlformats.org/officeDocument/2006/relationships/slide" Target="/ppt/slides/slide7.xml" Id="Ra553150a40a9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f321993ec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3b33c9d7c4158" /><Relationship Type="http://schemas.openxmlformats.org/officeDocument/2006/relationships/theme" Target="/ppt/slideMasters/theme/theme1.xml" Id="R946c95756c4b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3b33c9d7c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763b5e8af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cc3e7c4e8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c77cc8c76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7c8938182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c1697a6c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334dafd8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3a154db75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TJEMSLAND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TJEMSLAND REVISJON &amp; RÅDGIVNING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11 137 815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2 338 759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3 819 325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MARTINSEN TJEMSLAND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KRISTIAN TJEMSLAND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Solakrossvegen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930 216 976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