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112f203e8542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4bc2512f104ebd"/>
  </p:sldMasterIdLst>
  <p:sldIdLst>
    <p:sldId xmlns:r="http://schemas.openxmlformats.org/officeDocument/2006/relationships" id="256" r:id="Rd388ec026a4642a4"/>
    <p:sldId xmlns:r="http://schemas.openxmlformats.org/officeDocument/2006/relationships" id="257" r:id="Rf852c3f5815042f0"/>
    <p:sldId xmlns:r="http://schemas.openxmlformats.org/officeDocument/2006/relationships" id="258" r:id="Rf02dea2c77d74ae3"/>
    <p:sldId xmlns:r="http://schemas.openxmlformats.org/officeDocument/2006/relationships" id="259" r:id="R71c892ccb5174d20"/>
    <p:sldId xmlns:r="http://schemas.openxmlformats.org/officeDocument/2006/relationships" id="260" r:id="Ref06a06aea1049db"/>
    <p:sldId xmlns:r="http://schemas.openxmlformats.org/officeDocument/2006/relationships" id="261" r:id="R3f74fd60737246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4bc2512f104ebd" /><Relationship Type="http://schemas.openxmlformats.org/officeDocument/2006/relationships/slide" Target="/ppt/slides/slide1.xml" Id="Rd388ec026a4642a4" /><Relationship Type="http://schemas.openxmlformats.org/officeDocument/2006/relationships/slide" Target="/ppt/slides/slide2.xml" Id="Rf852c3f5815042f0" /><Relationship Type="http://schemas.openxmlformats.org/officeDocument/2006/relationships/slide" Target="/ppt/slides/slide3.xml" Id="Rf02dea2c77d74ae3" /><Relationship Type="http://schemas.openxmlformats.org/officeDocument/2006/relationships/slide" Target="/ppt/slides/slide4.xml" Id="R71c892ccb5174d20" /><Relationship Type="http://schemas.openxmlformats.org/officeDocument/2006/relationships/slide" Target="/ppt/slides/slide5.xml" Id="Ref06a06aea1049db" /><Relationship Type="http://schemas.openxmlformats.org/officeDocument/2006/relationships/slide" Target="/ppt/slides/slide6.xml" Id="R3f74fd60737246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1f66bef321492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094fc4734e21" /><Relationship Type="http://schemas.openxmlformats.org/officeDocument/2006/relationships/theme" Target="/ppt/slideMasters/theme/theme1.xml" Id="R7fe2455b50ee4c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ec094fc4734e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b2c97156a46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6ec548b6944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63e3338f8342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d4285ff07407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73460ffb647d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853a28d3934dc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Klæbuveien 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930 217 638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UMA AS</a:t>
            </a:r>
          </a:p>
        </p:txBody>
      </p:sp>
    </p:spTree>
  </p:cSld>
  <p:clrMapOvr>
    <a:masterClrMapping xmlns:a="http://schemas.openxmlformats.org/drawingml/2006/main"/>
  </p:clrMapOvr>
</p:sld>
</file>