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1b4f8843f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9573678db48e7"/>
  </p:sldMasterIdLst>
  <p:sldIdLst>
    <p:sldId xmlns:r="http://schemas.openxmlformats.org/officeDocument/2006/relationships" id="256" r:id="R6a2d02c504a34e75"/>
    <p:sldId xmlns:r="http://schemas.openxmlformats.org/officeDocument/2006/relationships" id="257" r:id="Rf05ec4d642be421b"/>
    <p:sldId xmlns:r="http://schemas.openxmlformats.org/officeDocument/2006/relationships" id="258" r:id="R8ad4a8c0139f46c2"/>
    <p:sldId xmlns:r="http://schemas.openxmlformats.org/officeDocument/2006/relationships" id="259" r:id="R56b91fb626674c56"/>
    <p:sldId xmlns:r="http://schemas.openxmlformats.org/officeDocument/2006/relationships" id="260" r:id="R6b3c760d208542d7"/>
    <p:sldId xmlns:r="http://schemas.openxmlformats.org/officeDocument/2006/relationships" id="261" r:id="R572d039559534c79"/>
    <p:sldId xmlns:r="http://schemas.openxmlformats.org/officeDocument/2006/relationships" id="262" r:id="Rca9c26ffe1a2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9573678db48e7" /><Relationship Type="http://schemas.openxmlformats.org/officeDocument/2006/relationships/slide" Target="/ppt/slides/slide1.xml" Id="R6a2d02c504a34e75" /><Relationship Type="http://schemas.openxmlformats.org/officeDocument/2006/relationships/slide" Target="/ppt/slides/slide2.xml" Id="Rf05ec4d642be421b" /><Relationship Type="http://schemas.openxmlformats.org/officeDocument/2006/relationships/slide" Target="/ppt/slides/slide3.xml" Id="R8ad4a8c0139f46c2" /><Relationship Type="http://schemas.openxmlformats.org/officeDocument/2006/relationships/slide" Target="/ppt/slides/slide4.xml" Id="R56b91fb626674c56" /><Relationship Type="http://schemas.openxmlformats.org/officeDocument/2006/relationships/slide" Target="/ppt/slides/slide5.xml" Id="R6b3c760d208542d7" /><Relationship Type="http://schemas.openxmlformats.org/officeDocument/2006/relationships/slide" Target="/ppt/slides/slide6.xml" Id="R572d039559534c79" /><Relationship Type="http://schemas.openxmlformats.org/officeDocument/2006/relationships/slide" Target="/ppt/slides/slide7.xml" Id="Rca9c26ffe1a2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ab264c82c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9aa3ca45149c9" /><Relationship Type="http://schemas.openxmlformats.org/officeDocument/2006/relationships/theme" Target="/ppt/slideMasters/theme/theme1.xml" Id="R29fcd093f1fe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9aa3ca451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a18b60aae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0b96d17ec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09c2328c8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8afd51f60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dea7926d9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7e54c0b5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09e1d940d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FALCK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