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62f758f8046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66a5a2c8b4984"/>
  </p:sldMasterIdLst>
  <p:sldIdLst>
    <p:sldId xmlns:r="http://schemas.openxmlformats.org/officeDocument/2006/relationships" id="256" r:id="R1d6b6b5081bc454b"/>
    <p:sldId xmlns:r="http://schemas.openxmlformats.org/officeDocument/2006/relationships" id="257" r:id="Rbe051b3bc8c84ca1"/>
    <p:sldId xmlns:r="http://schemas.openxmlformats.org/officeDocument/2006/relationships" id="258" r:id="R4bd605760fec4ca0"/>
    <p:sldId xmlns:r="http://schemas.openxmlformats.org/officeDocument/2006/relationships" id="259" r:id="R58cd9343006147e0"/>
    <p:sldId xmlns:r="http://schemas.openxmlformats.org/officeDocument/2006/relationships" id="260" r:id="R66d70fcb90b04939"/>
    <p:sldId xmlns:r="http://schemas.openxmlformats.org/officeDocument/2006/relationships" id="261" r:id="R5e76fedeeb81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66a5a2c8b4984" /><Relationship Type="http://schemas.openxmlformats.org/officeDocument/2006/relationships/slide" Target="/ppt/slides/slide1.xml" Id="R1d6b6b5081bc454b" /><Relationship Type="http://schemas.openxmlformats.org/officeDocument/2006/relationships/slide" Target="/ppt/slides/slide2.xml" Id="Rbe051b3bc8c84ca1" /><Relationship Type="http://schemas.openxmlformats.org/officeDocument/2006/relationships/slide" Target="/ppt/slides/slide3.xml" Id="R4bd605760fec4ca0" /><Relationship Type="http://schemas.openxmlformats.org/officeDocument/2006/relationships/slide" Target="/ppt/slides/slide4.xml" Id="R58cd9343006147e0" /><Relationship Type="http://schemas.openxmlformats.org/officeDocument/2006/relationships/slide" Target="/ppt/slides/slide5.xml" Id="R66d70fcb90b04939" /><Relationship Type="http://schemas.openxmlformats.org/officeDocument/2006/relationships/slide" Target="/ppt/slides/slide6.xml" Id="R5e76fedeeb81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e68e4565f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ebbda2aaf469c" /><Relationship Type="http://schemas.openxmlformats.org/officeDocument/2006/relationships/theme" Target="/ppt/slideMasters/theme/theme1.xml" Id="R462f39331c60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ebbda2aaf46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794407ad845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d5a0b46f3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00b4b298f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a4363440a48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d9e7b90b4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957184819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SOLDARINI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SOLDARINI NORGE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EIKRE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STIAN TAFJORD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KRONEN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FOSSER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Trøimsvegen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930 220 299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SOLDARINI NORGE AS</a:t>
            </a:r>
          </a:p>
        </p:txBody>
      </p:sp>
    </p:spTree>
  </p:cSld>
  <p:clrMapOvr>
    <a:masterClrMapping xmlns:a="http://schemas.openxmlformats.org/drawingml/2006/main"/>
  </p:clrMapOvr>
</p:sld>
</file>