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bb926f9baa4c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6dc3fa960a4cdd"/>
  </p:sldMasterIdLst>
  <p:sldIdLst>
    <p:sldId xmlns:r="http://schemas.openxmlformats.org/officeDocument/2006/relationships" id="256" r:id="Ra41ad907b19c49a2"/>
    <p:sldId xmlns:r="http://schemas.openxmlformats.org/officeDocument/2006/relationships" id="257" r:id="Rfe0ff7ce47e54a25"/>
    <p:sldId xmlns:r="http://schemas.openxmlformats.org/officeDocument/2006/relationships" id="258" r:id="R99fe30ccdef040fb"/>
    <p:sldId xmlns:r="http://schemas.openxmlformats.org/officeDocument/2006/relationships" id="259" r:id="R356ed75e5c7143d7"/>
    <p:sldId xmlns:r="http://schemas.openxmlformats.org/officeDocument/2006/relationships" id="260" r:id="R02043ea596144657"/>
    <p:sldId xmlns:r="http://schemas.openxmlformats.org/officeDocument/2006/relationships" id="261" r:id="R8fac02b5a88d47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dc3fa960a4cdd" /><Relationship Type="http://schemas.openxmlformats.org/officeDocument/2006/relationships/slide" Target="/ppt/slides/slide1.xml" Id="Ra41ad907b19c49a2" /><Relationship Type="http://schemas.openxmlformats.org/officeDocument/2006/relationships/slide" Target="/ppt/slides/slide2.xml" Id="Rfe0ff7ce47e54a25" /><Relationship Type="http://schemas.openxmlformats.org/officeDocument/2006/relationships/slide" Target="/ppt/slides/slide3.xml" Id="R99fe30ccdef040fb" /><Relationship Type="http://schemas.openxmlformats.org/officeDocument/2006/relationships/slide" Target="/ppt/slides/slide4.xml" Id="R356ed75e5c7143d7" /><Relationship Type="http://schemas.openxmlformats.org/officeDocument/2006/relationships/slide" Target="/ppt/slides/slide5.xml" Id="R02043ea596144657" /><Relationship Type="http://schemas.openxmlformats.org/officeDocument/2006/relationships/slide" Target="/ppt/slides/slide6.xml" Id="R8fac02b5a88d47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cc41bcf224b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cadfaf1c94ef9" /><Relationship Type="http://schemas.openxmlformats.org/officeDocument/2006/relationships/theme" Target="/ppt/slideMasters/theme/theme1.xml" Id="R6024e4dfe7544a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bcadfaf1c9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64b5b46b0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e243a79a4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def00452e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5b71c7b6441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ed3f05dd741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d9500a3b3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VEGSTAD LØNNING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VEGSTAD LØNNING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VEGSTAD LØNNING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VEGSTAD LØNNING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VEGSTAD LØNNING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VEGSTAD LØNNING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LØNNING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VEGSTAD LØNNING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930 221 449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VEGSTAD LØNNING INVEST AS</a:t>
            </a:r>
          </a:p>
        </p:txBody>
      </p:sp>
    </p:spTree>
  </p:cSld>
  <p:clrMapOvr>
    <a:masterClrMapping xmlns:a="http://schemas.openxmlformats.org/drawingml/2006/main"/>
  </p:clrMapOvr>
</p:sld>
</file>