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e611f407814e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e3545cf1ca4c83"/>
  </p:sldMasterIdLst>
  <p:sldIdLst>
    <p:sldId xmlns:r="http://schemas.openxmlformats.org/officeDocument/2006/relationships" id="256" r:id="R417130701f064bab"/>
    <p:sldId xmlns:r="http://schemas.openxmlformats.org/officeDocument/2006/relationships" id="257" r:id="Re5d3309c8fe543c2"/>
    <p:sldId xmlns:r="http://schemas.openxmlformats.org/officeDocument/2006/relationships" id="258" r:id="Rc9f3b113331b4a10"/>
    <p:sldId xmlns:r="http://schemas.openxmlformats.org/officeDocument/2006/relationships" id="259" r:id="R3cc2e98ff28e4d7d"/>
    <p:sldId xmlns:r="http://schemas.openxmlformats.org/officeDocument/2006/relationships" id="260" r:id="R9df06a75f09642b7"/>
    <p:sldId xmlns:r="http://schemas.openxmlformats.org/officeDocument/2006/relationships" id="261" r:id="Ra63fa5243024451c"/>
    <p:sldId xmlns:r="http://schemas.openxmlformats.org/officeDocument/2006/relationships" id="262" r:id="Rae7c7f05a18c4a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3545cf1ca4c83" /><Relationship Type="http://schemas.openxmlformats.org/officeDocument/2006/relationships/slide" Target="/ppt/slides/slide1.xml" Id="R417130701f064bab" /><Relationship Type="http://schemas.openxmlformats.org/officeDocument/2006/relationships/slide" Target="/ppt/slides/slide2.xml" Id="Re5d3309c8fe543c2" /><Relationship Type="http://schemas.openxmlformats.org/officeDocument/2006/relationships/slide" Target="/ppt/slides/slide3.xml" Id="Rc9f3b113331b4a10" /><Relationship Type="http://schemas.openxmlformats.org/officeDocument/2006/relationships/slide" Target="/ppt/slides/slide4.xml" Id="R3cc2e98ff28e4d7d" /><Relationship Type="http://schemas.openxmlformats.org/officeDocument/2006/relationships/slide" Target="/ppt/slides/slide5.xml" Id="R9df06a75f09642b7" /><Relationship Type="http://schemas.openxmlformats.org/officeDocument/2006/relationships/slide" Target="/ppt/slides/slide6.xml" Id="Ra63fa5243024451c" /><Relationship Type="http://schemas.openxmlformats.org/officeDocument/2006/relationships/slide" Target="/ppt/slides/slide7.xml" Id="Rae7c7f05a18c4a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b7a0f28d041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fe5da88eb4336" /><Relationship Type="http://schemas.openxmlformats.org/officeDocument/2006/relationships/theme" Target="/ppt/slideMasters/theme/theme1.xml" Id="R5dfd79c27c38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cfe5da88eb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3b356048643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bf54e75654f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3eaab818447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5284e4d934d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3c403d1744a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59bfbfe374b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f0f340dd64e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VEGSTAD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1 767 875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930 221 449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