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07df8394d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68c279b844e8b"/>
  </p:sldMasterIdLst>
  <p:sldIdLst>
    <p:sldId xmlns:r="http://schemas.openxmlformats.org/officeDocument/2006/relationships" id="256" r:id="Rde6d01b0aa834cfb"/>
    <p:sldId xmlns:r="http://schemas.openxmlformats.org/officeDocument/2006/relationships" id="257" r:id="Rdc2c5a7f57c34998"/>
    <p:sldId xmlns:r="http://schemas.openxmlformats.org/officeDocument/2006/relationships" id="258" r:id="R23e161decaf44b7a"/>
    <p:sldId xmlns:r="http://schemas.openxmlformats.org/officeDocument/2006/relationships" id="259" r:id="Re576d0a9d4e440fe"/>
    <p:sldId xmlns:r="http://schemas.openxmlformats.org/officeDocument/2006/relationships" id="260" r:id="R86903faae11742f8"/>
    <p:sldId xmlns:r="http://schemas.openxmlformats.org/officeDocument/2006/relationships" id="261" r:id="Rea6a806d52ee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68c279b844e8b" /><Relationship Type="http://schemas.openxmlformats.org/officeDocument/2006/relationships/slide" Target="/ppt/slides/slide1.xml" Id="Rde6d01b0aa834cfb" /><Relationship Type="http://schemas.openxmlformats.org/officeDocument/2006/relationships/slide" Target="/ppt/slides/slide2.xml" Id="Rdc2c5a7f57c34998" /><Relationship Type="http://schemas.openxmlformats.org/officeDocument/2006/relationships/slide" Target="/ppt/slides/slide3.xml" Id="R23e161decaf44b7a" /><Relationship Type="http://schemas.openxmlformats.org/officeDocument/2006/relationships/slide" Target="/ppt/slides/slide4.xml" Id="Re576d0a9d4e440fe" /><Relationship Type="http://schemas.openxmlformats.org/officeDocument/2006/relationships/slide" Target="/ppt/slides/slide5.xml" Id="R86903faae11742f8" /><Relationship Type="http://schemas.openxmlformats.org/officeDocument/2006/relationships/slide" Target="/ppt/slides/slide6.xml" Id="Rea6a806d52ee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d9254fd73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f290631c54496" /><Relationship Type="http://schemas.openxmlformats.org/officeDocument/2006/relationships/theme" Target="/ppt/slideMasters/theme/theme1.xml" Id="R84c34cc6ca57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f290631c5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a3dea4275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32c7196b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9382f4e6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2c80b314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4cbf1a44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8a69eb512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