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a4081a50974d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a1cb4624fe4618"/>
  </p:sldMasterIdLst>
  <p:sldIdLst>
    <p:sldId xmlns:r="http://schemas.openxmlformats.org/officeDocument/2006/relationships" id="256" r:id="Rba035f28591547c4"/>
    <p:sldId xmlns:r="http://schemas.openxmlformats.org/officeDocument/2006/relationships" id="257" r:id="R08843db5c1ec4214"/>
    <p:sldId xmlns:r="http://schemas.openxmlformats.org/officeDocument/2006/relationships" id="258" r:id="R64017dbe509d4634"/>
    <p:sldId xmlns:r="http://schemas.openxmlformats.org/officeDocument/2006/relationships" id="259" r:id="R13319d6f9d364ef0"/>
    <p:sldId xmlns:r="http://schemas.openxmlformats.org/officeDocument/2006/relationships" id="260" r:id="Rf4797903ec3c411e"/>
    <p:sldId xmlns:r="http://schemas.openxmlformats.org/officeDocument/2006/relationships" id="261" r:id="R98363660cfbf43e2"/>
    <p:sldId xmlns:r="http://schemas.openxmlformats.org/officeDocument/2006/relationships" id="262" r:id="R517ff9334c734b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a1cb4624fe4618" /><Relationship Type="http://schemas.openxmlformats.org/officeDocument/2006/relationships/slide" Target="/ppt/slides/slide1.xml" Id="Rba035f28591547c4" /><Relationship Type="http://schemas.openxmlformats.org/officeDocument/2006/relationships/slide" Target="/ppt/slides/slide2.xml" Id="R08843db5c1ec4214" /><Relationship Type="http://schemas.openxmlformats.org/officeDocument/2006/relationships/slide" Target="/ppt/slides/slide3.xml" Id="R64017dbe509d4634" /><Relationship Type="http://schemas.openxmlformats.org/officeDocument/2006/relationships/slide" Target="/ppt/slides/slide4.xml" Id="R13319d6f9d364ef0" /><Relationship Type="http://schemas.openxmlformats.org/officeDocument/2006/relationships/slide" Target="/ppt/slides/slide5.xml" Id="Rf4797903ec3c411e" /><Relationship Type="http://schemas.openxmlformats.org/officeDocument/2006/relationships/slide" Target="/ppt/slides/slide6.xml" Id="R98363660cfbf43e2" /><Relationship Type="http://schemas.openxmlformats.org/officeDocument/2006/relationships/slide" Target="/ppt/slides/slide7.xml" Id="R517ff9334c734b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437104c4014f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eb0d0bd254153" /><Relationship Type="http://schemas.openxmlformats.org/officeDocument/2006/relationships/theme" Target="/ppt/slideMasters/theme/theme1.xml" Id="R6c2364e2107d4d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9eb0d0bd2541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2317509cc4c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00ad2d46149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9cdfb849649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ef6c6aa3747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a06ad257f4f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0426f793d49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989011ab849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SST DEVELOPMENT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SST DEVELOPMENT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1 474 280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1 421 921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1 141 795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1 551 752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2 370 503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SELLÆG TYSLAND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Sverre Sellæg Tysland, P. T. Mallings vei 48E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930 221 872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