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57ecbb0ef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c23aba4984d45"/>
  </p:sldMasterIdLst>
  <p:sldIdLst>
    <p:sldId xmlns:r="http://schemas.openxmlformats.org/officeDocument/2006/relationships" id="256" r:id="R2ccc58c9e7304920"/>
    <p:sldId xmlns:r="http://schemas.openxmlformats.org/officeDocument/2006/relationships" id="257" r:id="Ra5e078a2b38f4049"/>
    <p:sldId xmlns:r="http://schemas.openxmlformats.org/officeDocument/2006/relationships" id="258" r:id="R17024758731f40b3"/>
    <p:sldId xmlns:r="http://schemas.openxmlformats.org/officeDocument/2006/relationships" id="259" r:id="R2aae3b36ca6e4bbb"/>
    <p:sldId xmlns:r="http://schemas.openxmlformats.org/officeDocument/2006/relationships" id="260" r:id="R641ea03047cd4b8e"/>
    <p:sldId xmlns:r="http://schemas.openxmlformats.org/officeDocument/2006/relationships" id="261" r:id="R73a00e9867fc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c23aba4984d45" /><Relationship Type="http://schemas.openxmlformats.org/officeDocument/2006/relationships/slide" Target="/ppt/slides/slide1.xml" Id="R2ccc58c9e7304920" /><Relationship Type="http://schemas.openxmlformats.org/officeDocument/2006/relationships/slide" Target="/ppt/slides/slide2.xml" Id="Ra5e078a2b38f4049" /><Relationship Type="http://schemas.openxmlformats.org/officeDocument/2006/relationships/slide" Target="/ppt/slides/slide3.xml" Id="R17024758731f40b3" /><Relationship Type="http://schemas.openxmlformats.org/officeDocument/2006/relationships/slide" Target="/ppt/slides/slide4.xml" Id="R2aae3b36ca6e4bbb" /><Relationship Type="http://schemas.openxmlformats.org/officeDocument/2006/relationships/slide" Target="/ppt/slides/slide5.xml" Id="R641ea03047cd4b8e" /><Relationship Type="http://schemas.openxmlformats.org/officeDocument/2006/relationships/slide" Target="/ppt/slides/slide6.xml" Id="R73a00e9867fc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ec7183f3c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206812adc49f0" /><Relationship Type="http://schemas.openxmlformats.org/officeDocument/2006/relationships/theme" Target="/ppt/slideMasters/theme/theme1.xml" Id="R6cd27fb63d84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206812adc49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f1fb0e09f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9e1c2701f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85596f755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50b32e17e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f4f3328c3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d52a43d1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ØIJORD &amp; AANES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Stigerplatåveien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930 223 085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ØIJORD &amp; AANES AS</a:t>
            </a:r>
          </a:p>
        </p:txBody>
      </p:sp>
    </p:spTree>
  </p:cSld>
  <p:clrMapOvr>
    <a:masterClrMapping xmlns:a="http://schemas.openxmlformats.org/drawingml/2006/main"/>
  </p:clrMapOvr>
</p:sld>
</file>