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a221fdbef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8a66ccd5d4cd2"/>
  </p:sldMasterIdLst>
  <p:sldIdLst>
    <p:sldId xmlns:r="http://schemas.openxmlformats.org/officeDocument/2006/relationships" id="256" r:id="R26b2f42baa7e49bf"/>
    <p:sldId xmlns:r="http://schemas.openxmlformats.org/officeDocument/2006/relationships" id="257" r:id="Rbf80b8118b4a4e5f"/>
    <p:sldId xmlns:r="http://schemas.openxmlformats.org/officeDocument/2006/relationships" id="258" r:id="Rcfbd10b20f794e25"/>
    <p:sldId xmlns:r="http://schemas.openxmlformats.org/officeDocument/2006/relationships" id="259" r:id="Ra1811b3656b74bc7"/>
    <p:sldId xmlns:r="http://schemas.openxmlformats.org/officeDocument/2006/relationships" id="260" r:id="R936c47e005a24620"/>
    <p:sldId xmlns:r="http://schemas.openxmlformats.org/officeDocument/2006/relationships" id="261" r:id="R0636ed86075442fb"/>
    <p:sldId xmlns:r="http://schemas.openxmlformats.org/officeDocument/2006/relationships" id="262" r:id="Ra58c4a4f371b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8a66ccd5d4cd2" /><Relationship Type="http://schemas.openxmlformats.org/officeDocument/2006/relationships/slide" Target="/ppt/slides/slide1.xml" Id="R26b2f42baa7e49bf" /><Relationship Type="http://schemas.openxmlformats.org/officeDocument/2006/relationships/slide" Target="/ppt/slides/slide2.xml" Id="Rbf80b8118b4a4e5f" /><Relationship Type="http://schemas.openxmlformats.org/officeDocument/2006/relationships/slide" Target="/ppt/slides/slide3.xml" Id="Rcfbd10b20f794e25" /><Relationship Type="http://schemas.openxmlformats.org/officeDocument/2006/relationships/slide" Target="/ppt/slides/slide4.xml" Id="Ra1811b3656b74bc7" /><Relationship Type="http://schemas.openxmlformats.org/officeDocument/2006/relationships/slide" Target="/ppt/slides/slide5.xml" Id="R936c47e005a24620" /><Relationship Type="http://schemas.openxmlformats.org/officeDocument/2006/relationships/slide" Target="/ppt/slides/slide6.xml" Id="R0636ed86075442fb" /><Relationship Type="http://schemas.openxmlformats.org/officeDocument/2006/relationships/slide" Target="/ppt/slides/slide7.xml" Id="Ra58c4a4f371b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116008704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40de9597495b" /><Relationship Type="http://schemas.openxmlformats.org/officeDocument/2006/relationships/theme" Target="/ppt/slideMasters/theme/theme1.xml" Id="R5b24e8cd8fdc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540de9597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034b30be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f17d13f61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63b2fbf7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80eb14fa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65f43fcb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7e773458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0e7f9174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