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f8daa4674a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b3c40871da4fa1"/>
  </p:sldMasterIdLst>
  <p:sldIdLst>
    <p:sldId xmlns:r="http://schemas.openxmlformats.org/officeDocument/2006/relationships" id="256" r:id="Re8a0c2d252ed4122"/>
    <p:sldId xmlns:r="http://schemas.openxmlformats.org/officeDocument/2006/relationships" id="257" r:id="R87361f6d548142aa"/>
    <p:sldId xmlns:r="http://schemas.openxmlformats.org/officeDocument/2006/relationships" id="258" r:id="R54003892878c4f8d"/>
    <p:sldId xmlns:r="http://schemas.openxmlformats.org/officeDocument/2006/relationships" id="259" r:id="R54a96beb54a14296"/>
    <p:sldId xmlns:r="http://schemas.openxmlformats.org/officeDocument/2006/relationships" id="260" r:id="Rbdd518bd5a534d72"/>
    <p:sldId xmlns:r="http://schemas.openxmlformats.org/officeDocument/2006/relationships" id="261" r:id="Rb83c0571ef7b4703"/>
    <p:sldId xmlns:r="http://schemas.openxmlformats.org/officeDocument/2006/relationships" id="262" r:id="Rbf16898b44c149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3c40871da4fa1" /><Relationship Type="http://schemas.openxmlformats.org/officeDocument/2006/relationships/slide" Target="/ppt/slides/slide1.xml" Id="Re8a0c2d252ed4122" /><Relationship Type="http://schemas.openxmlformats.org/officeDocument/2006/relationships/slide" Target="/ppt/slides/slide2.xml" Id="R87361f6d548142aa" /><Relationship Type="http://schemas.openxmlformats.org/officeDocument/2006/relationships/slide" Target="/ppt/slides/slide3.xml" Id="R54003892878c4f8d" /><Relationship Type="http://schemas.openxmlformats.org/officeDocument/2006/relationships/slide" Target="/ppt/slides/slide4.xml" Id="R54a96beb54a14296" /><Relationship Type="http://schemas.openxmlformats.org/officeDocument/2006/relationships/slide" Target="/ppt/slides/slide5.xml" Id="Rbdd518bd5a534d72" /><Relationship Type="http://schemas.openxmlformats.org/officeDocument/2006/relationships/slide" Target="/ppt/slides/slide6.xml" Id="Rb83c0571ef7b4703" /><Relationship Type="http://schemas.openxmlformats.org/officeDocument/2006/relationships/slide" Target="/ppt/slides/slide7.xml" Id="Rbf16898b44c149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38eea3dfc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5592c00a9402e" /><Relationship Type="http://schemas.openxmlformats.org/officeDocument/2006/relationships/theme" Target="/ppt/slideMasters/theme/theme1.xml" Id="R8ae35beb4d4343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65592c00a9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e8e518b4c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db7b74c1c46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db263120142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bcd2f021640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c9217dc0642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67ece171545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5e41dd4b2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CLEANCAT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CLEANCAT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CLEANCAT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CLEANCAT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CLEANCAT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CLEANCAT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207 300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−270 057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−279 288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660 969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721 438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CLEANCAT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JAWS HOLDING AS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MAIMAL HOLDING AS  –  40,7 %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BEAN HOLDING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KAI-PETTER ULBO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BROHAUG HOLDING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GILBERT AND PARTNERS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CLEANCAT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Kongsvingervegen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930 224 936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CLEANCAT AS</a:t>
            </a:r>
          </a:p>
        </p:txBody>
      </p:sp>
    </p:spTree>
  </p:cSld>
  <p:clrMapOvr>
    <a:masterClrMapping xmlns:a="http://schemas.openxmlformats.org/drawingml/2006/main"/>
  </p:clrMapOvr>
</p:sld>
</file>